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73" r:id="rId3"/>
    <p:sldId id="286" r:id="rId4"/>
    <p:sldId id="266" r:id="rId5"/>
    <p:sldId id="268" r:id="rId6"/>
    <p:sldId id="269" r:id="rId7"/>
    <p:sldId id="270" r:id="rId8"/>
    <p:sldId id="271" r:id="rId9"/>
    <p:sldId id="272" r:id="rId10"/>
    <p:sldId id="259" r:id="rId11"/>
    <p:sldId id="283" r:id="rId12"/>
    <p:sldId id="260" r:id="rId13"/>
    <p:sldId id="274" r:id="rId14"/>
    <p:sldId id="276" r:id="rId15"/>
    <p:sldId id="262" r:id="rId16"/>
    <p:sldId id="275" r:id="rId17"/>
    <p:sldId id="281" r:id="rId18"/>
    <p:sldId id="277" r:id="rId19"/>
    <p:sldId id="279" r:id="rId20"/>
    <p:sldId id="280" r:id="rId21"/>
    <p:sldId id="257" r:id="rId22"/>
    <p:sldId id="285" r:id="rId23"/>
    <p:sldId id="278" r:id="rId24"/>
    <p:sldId id="265" r:id="rId25"/>
    <p:sldId id="282" r:id="rId26"/>
    <p:sldId id="267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96" y="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EE7755-E72B-4EB9-8C7B-ACD86DDAD90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76DF6441-2C14-4252-8B6B-132EE3204371}">
      <dgm:prSet phldrT="[Text]"/>
      <dgm:spPr/>
      <dgm:t>
        <a:bodyPr/>
        <a:lstStyle/>
        <a:p>
          <a:r>
            <a:rPr lang="en-US" dirty="0"/>
            <a:t>Computation</a:t>
          </a:r>
        </a:p>
      </dgm:t>
    </dgm:pt>
    <dgm:pt modelId="{6C7BB987-CCAC-49AC-ACB7-E8E382A75146}" type="parTrans" cxnId="{6C9817D3-0283-431C-A8BC-DDF0673B5105}">
      <dgm:prSet/>
      <dgm:spPr/>
      <dgm:t>
        <a:bodyPr/>
        <a:lstStyle/>
        <a:p>
          <a:endParaRPr lang="en-US"/>
        </a:p>
      </dgm:t>
    </dgm:pt>
    <dgm:pt modelId="{90FB9393-21F4-4F55-814F-8438DE651D7F}" type="sibTrans" cxnId="{6C9817D3-0283-431C-A8BC-DDF0673B5105}">
      <dgm:prSet/>
      <dgm:spPr/>
      <dgm:t>
        <a:bodyPr/>
        <a:lstStyle/>
        <a:p>
          <a:endParaRPr lang="en-US"/>
        </a:p>
      </dgm:t>
    </dgm:pt>
    <dgm:pt modelId="{1246790F-B930-4C2C-9198-73B14A7A64DE}">
      <dgm:prSet phldrT="[Text]"/>
      <dgm:spPr/>
      <dgm:t>
        <a:bodyPr/>
        <a:lstStyle/>
        <a:p>
          <a:r>
            <a:rPr lang="en-US" dirty="0"/>
            <a:t>Subject Matter</a:t>
          </a:r>
        </a:p>
      </dgm:t>
    </dgm:pt>
    <dgm:pt modelId="{AC49D3CB-D87C-44F7-9D95-54A951F46055}" type="parTrans" cxnId="{5A01AB37-69AB-42E8-80C5-F8B7697006A7}">
      <dgm:prSet/>
      <dgm:spPr/>
      <dgm:t>
        <a:bodyPr/>
        <a:lstStyle/>
        <a:p>
          <a:endParaRPr lang="en-US"/>
        </a:p>
      </dgm:t>
    </dgm:pt>
    <dgm:pt modelId="{D3982697-D6C9-4658-8A9A-2435E30D91C6}" type="sibTrans" cxnId="{5A01AB37-69AB-42E8-80C5-F8B7697006A7}">
      <dgm:prSet/>
      <dgm:spPr/>
      <dgm:t>
        <a:bodyPr/>
        <a:lstStyle/>
        <a:p>
          <a:endParaRPr lang="en-US"/>
        </a:p>
      </dgm:t>
    </dgm:pt>
    <dgm:pt modelId="{FD45D883-4215-490B-951F-F4CB0B3EFEDB}">
      <dgm:prSet phldrT="[Text]"/>
      <dgm:spPr/>
      <dgm:t>
        <a:bodyPr/>
        <a:lstStyle/>
        <a:p>
          <a:r>
            <a:rPr lang="en-US" dirty="0"/>
            <a:t>Arts</a:t>
          </a:r>
        </a:p>
      </dgm:t>
    </dgm:pt>
    <dgm:pt modelId="{454E37DF-7C51-4D02-B37B-AFE82AB35EA6}" type="parTrans" cxnId="{EDA93F3A-4B65-4F46-BD12-753B60F4D12F}">
      <dgm:prSet/>
      <dgm:spPr/>
      <dgm:t>
        <a:bodyPr/>
        <a:lstStyle/>
        <a:p>
          <a:endParaRPr lang="en-US"/>
        </a:p>
      </dgm:t>
    </dgm:pt>
    <dgm:pt modelId="{64C57FD5-7CCC-4722-AEB5-DB586085B69E}" type="sibTrans" cxnId="{EDA93F3A-4B65-4F46-BD12-753B60F4D12F}">
      <dgm:prSet/>
      <dgm:spPr/>
      <dgm:t>
        <a:bodyPr/>
        <a:lstStyle/>
        <a:p>
          <a:endParaRPr lang="en-US"/>
        </a:p>
      </dgm:t>
    </dgm:pt>
    <dgm:pt modelId="{8EB5E1D2-E733-4EE5-8FE7-86815B235D6C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E70C1B41-A23B-4EAB-8946-CA79CDE22A5E}" type="parTrans" cxnId="{08063781-AF9F-4EFC-95ED-290DD1DFEC3B}">
      <dgm:prSet/>
      <dgm:spPr/>
      <dgm:t>
        <a:bodyPr/>
        <a:lstStyle/>
        <a:p>
          <a:endParaRPr lang="en-US"/>
        </a:p>
      </dgm:t>
    </dgm:pt>
    <dgm:pt modelId="{32FAACB1-5FEF-4319-B392-30F1A0540C61}" type="sibTrans" cxnId="{08063781-AF9F-4EFC-95ED-290DD1DFEC3B}">
      <dgm:prSet/>
      <dgm:spPr/>
      <dgm:t>
        <a:bodyPr/>
        <a:lstStyle/>
        <a:p>
          <a:endParaRPr lang="en-US"/>
        </a:p>
      </dgm:t>
    </dgm:pt>
    <dgm:pt modelId="{B215EE7E-F5C1-49A9-B7FC-CE356F7CADA0}">
      <dgm:prSet phldrT="[Text]"/>
      <dgm:spPr/>
      <dgm:t>
        <a:bodyPr/>
        <a:lstStyle/>
        <a:p>
          <a:r>
            <a:rPr lang="en-US" dirty="0"/>
            <a:t>Humanities</a:t>
          </a:r>
        </a:p>
      </dgm:t>
    </dgm:pt>
    <dgm:pt modelId="{B0EB70D9-6B76-4446-B453-8EFE695F4DCD}" type="parTrans" cxnId="{CC9BA81D-41E3-4628-8DE1-B142E9B8DB46}">
      <dgm:prSet/>
      <dgm:spPr/>
      <dgm:t>
        <a:bodyPr/>
        <a:lstStyle/>
        <a:p>
          <a:endParaRPr lang="en-US"/>
        </a:p>
      </dgm:t>
    </dgm:pt>
    <dgm:pt modelId="{E222ADEA-D7E0-403B-A0AF-D5E6AAE55B31}" type="sibTrans" cxnId="{CC9BA81D-41E3-4628-8DE1-B142E9B8DB46}">
      <dgm:prSet/>
      <dgm:spPr/>
      <dgm:t>
        <a:bodyPr/>
        <a:lstStyle/>
        <a:p>
          <a:endParaRPr lang="en-US"/>
        </a:p>
      </dgm:t>
    </dgm:pt>
    <dgm:pt modelId="{BD2EC265-F1AB-4D0D-8BD3-8C18A805BEE9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1FED24AD-DC76-4A29-A8DB-CEBBFF87AF6A}" type="parTrans" cxnId="{6CA48B9A-6ED2-4ABA-A33D-0AB7CD22F186}">
      <dgm:prSet/>
      <dgm:spPr/>
      <dgm:t>
        <a:bodyPr/>
        <a:lstStyle/>
        <a:p>
          <a:endParaRPr lang="en-US"/>
        </a:p>
      </dgm:t>
    </dgm:pt>
    <dgm:pt modelId="{5AA9EF4F-0474-49AB-8406-8DAB96EDC96C}" type="sibTrans" cxnId="{6CA48B9A-6ED2-4ABA-A33D-0AB7CD22F186}">
      <dgm:prSet/>
      <dgm:spPr/>
      <dgm:t>
        <a:bodyPr/>
        <a:lstStyle/>
        <a:p>
          <a:endParaRPr lang="en-US"/>
        </a:p>
      </dgm:t>
    </dgm:pt>
    <dgm:pt modelId="{34028BB0-0121-4762-AAF4-BA807FFBE434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3A6C25C1-9DE5-47A0-828E-D44A5DA7E8DE}" type="parTrans" cxnId="{EFEC3EFB-493C-4615-B4C2-35887C7F2A89}">
      <dgm:prSet/>
      <dgm:spPr/>
      <dgm:t>
        <a:bodyPr/>
        <a:lstStyle/>
        <a:p>
          <a:endParaRPr lang="en-US"/>
        </a:p>
      </dgm:t>
    </dgm:pt>
    <dgm:pt modelId="{9F4D3F11-A3BC-44DB-9418-1B6EDE9C8E7C}" type="sibTrans" cxnId="{EFEC3EFB-493C-4615-B4C2-35887C7F2A89}">
      <dgm:prSet/>
      <dgm:spPr/>
      <dgm:t>
        <a:bodyPr/>
        <a:lstStyle/>
        <a:p>
          <a:endParaRPr lang="en-US"/>
        </a:p>
      </dgm:t>
    </dgm:pt>
    <dgm:pt modelId="{52914D49-225D-42B8-8FF4-01F28F2CDC6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5AE09603-9A1C-4450-8395-874C6427E57A}" type="parTrans" cxnId="{9332CFC7-E022-492E-86BD-921C7AA7BF30}">
      <dgm:prSet/>
      <dgm:spPr/>
      <dgm:t>
        <a:bodyPr/>
        <a:lstStyle/>
        <a:p>
          <a:endParaRPr lang="en-US"/>
        </a:p>
      </dgm:t>
    </dgm:pt>
    <dgm:pt modelId="{2FE5CCFF-8D2E-4368-9DD1-0A9ED8D27468}" type="sibTrans" cxnId="{9332CFC7-E022-492E-86BD-921C7AA7BF30}">
      <dgm:prSet/>
      <dgm:spPr/>
      <dgm:t>
        <a:bodyPr/>
        <a:lstStyle/>
        <a:p>
          <a:endParaRPr lang="en-US"/>
        </a:p>
      </dgm:t>
    </dgm:pt>
    <dgm:pt modelId="{45248A6F-AB0C-4FC8-ACAC-7F651953CF0E}" type="pres">
      <dgm:prSet presAssocID="{1DEE7755-E72B-4EB9-8C7B-ACD86DDAD905}" presName="compositeShape" presStyleCnt="0">
        <dgm:presLayoutVars>
          <dgm:chMax val="7"/>
          <dgm:dir/>
          <dgm:resizeHandles val="exact"/>
        </dgm:presLayoutVars>
      </dgm:prSet>
      <dgm:spPr/>
    </dgm:pt>
    <dgm:pt modelId="{AE6E584A-F2C1-4A88-8DEE-BE95F258CC46}" type="pres">
      <dgm:prSet presAssocID="{76DF6441-2C14-4252-8B6B-132EE3204371}" presName="circ1" presStyleLbl="vennNode1" presStyleIdx="0" presStyleCnt="2" custLinFactNeighborX="-796" custLinFactNeighborY="274"/>
      <dgm:spPr/>
    </dgm:pt>
    <dgm:pt modelId="{704B04E2-FB66-45D3-ABE8-B2D8537A58E7}" type="pres">
      <dgm:prSet presAssocID="{76DF6441-2C14-4252-8B6B-132EE32043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B58EC04-7ED8-4FCF-898A-DBA77703A830}" type="pres">
      <dgm:prSet presAssocID="{1246790F-B930-4C2C-9198-73B14A7A64DE}" presName="circ2" presStyleLbl="vennNode1" presStyleIdx="1" presStyleCnt="2"/>
      <dgm:spPr/>
    </dgm:pt>
    <dgm:pt modelId="{EF7DEA34-3473-4252-AB66-0C477C9CA90E}" type="pres">
      <dgm:prSet presAssocID="{1246790F-B930-4C2C-9198-73B14A7A64D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332CFC7-E022-492E-86BD-921C7AA7BF30}" srcId="{1246790F-B930-4C2C-9198-73B14A7A64DE}" destId="{52914D49-225D-42B8-8FF4-01F28F2CDC60}" srcOrd="5" destOrd="0" parTransId="{5AE09603-9A1C-4450-8395-874C6427E57A}" sibTransId="{2FE5CCFF-8D2E-4368-9DD1-0A9ED8D27468}"/>
    <dgm:cxn modelId="{53E9FD8C-1A22-476A-8F26-2FC52D09D9F2}" type="presOf" srcId="{34028BB0-0121-4762-AAF4-BA807FFBE434}" destId="{EF7DEA34-3473-4252-AB66-0C477C9CA90E}" srcOrd="1" destOrd="5" presId="urn:microsoft.com/office/officeart/2005/8/layout/venn1"/>
    <dgm:cxn modelId="{F08AD237-9F4E-4CAF-B91C-4E837A97D71E}" type="presOf" srcId="{1246790F-B930-4C2C-9198-73B14A7A64DE}" destId="{EF7DEA34-3473-4252-AB66-0C477C9CA90E}" srcOrd="1" destOrd="0" presId="urn:microsoft.com/office/officeart/2005/8/layout/venn1"/>
    <dgm:cxn modelId="{1270C713-1A3A-42BD-89F0-CD6583F0DE2B}" type="presOf" srcId="{52914D49-225D-42B8-8FF4-01F28F2CDC60}" destId="{EF7DEA34-3473-4252-AB66-0C477C9CA90E}" srcOrd="1" destOrd="6" presId="urn:microsoft.com/office/officeart/2005/8/layout/venn1"/>
    <dgm:cxn modelId="{303299A0-2850-4ADA-8F87-41D355C630C1}" type="presOf" srcId="{52914D49-225D-42B8-8FF4-01F28F2CDC60}" destId="{CB58EC04-7ED8-4FCF-898A-DBA77703A830}" srcOrd="0" destOrd="6" presId="urn:microsoft.com/office/officeart/2005/8/layout/venn1"/>
    <dgm:cxn modelId="{08063781-AF9F-4EFC-95ED-290DD1DFEC3B}" srcId="{1246790F-B930-4C2C-9198-73B14A7A64DE}" destId="{8EB5E1D2-E733-4EE5-8FE7-86815B235D6C}" srcOrd="2" destOrd="0" parTransId="{E70C1B41-A23B-4EAB-8946-CA79CDE22A5E}" sibTransId="{32FAACB1-5FEF-4319-B392-30F1A0540C61}"/>
    <dgm:cxn modelId="{CBA0A56A-9F9E-4BDC-9529-BCBB3774E41D}" type="presOf" srcId="{34028BB0-0121-4762-AAF4-BA807FFBE434}" destId="{CB58EC04-7ED8-4FCF-898A-DBA77703A830}" srcOrd="0" destOrd="5" presId="urn:microsoft.com/office/officeart/2005/8/layout/venn1"/>
    <dgm:cxn modelId="{5E10C7F4-BF31-495A-8BB1-0A47FB1C015B}" type="presOf" srcId="{BD2EC265-F1AB-4D0D-8BD3-8C18A805BEE9}" destId="{EF7DEA34-3473-4252-AB66-0C477C9CA90E}" srcOrd="1" destOrd="4" presId="urn:microsoft.com/office/officeart/2005/8/layout/venn1"/>
    <dgm:cxn modelId="{6B012880-2549-499F-B84C-E77D2D672119}" type="presOf" srcId="{8EB5E1D2-E733-4EE5-8FE7-86815B235D6C}" destId="{CB58EC04-7ED8-4FCF-898A-DBA77703A830}" srcOrd="0" destOrd="3" presId="urn:microsoft.com/office/officeart/2005/8/layout/venn1"/>
    <dgm:cxn modelId="{6CA48B9A-6ED2-4ABA-A33D-0AB7CD22F186}" srcId="{1246790F-B930-4C2C-9198-73B14A7A64DE}" destId="{BD2EC265-F1AB-4D0D-8BD3-8C18A805BEE9}" srcOrd="3" destOrd="0" parTransId="{1FED24AD-DC76-4A29-A8DB-CEBBFF87AF6A}" sibTransId="{5AA9EF4F-0474-49AB-8406-8DAB96EDC96C}"/>
    <dgm:cxn modelId="{AB5FE2C5-31B9-47E7-8D32-310E1DE7B73D}" type="presOf" srcId="{BD2EC265-F1AB-4D0D-8BD3-8C18A805BEE9}" destId="{CB58EC04-7ED8-4FCF-898A-DBA77703A830}" srcOrd="0" destOrd="4" presId="urn:microsoft.com/office/officeart/2005/8/layout/venn1"/>
    <dgm:cxn modelId="{EFEC3EFB-493C-4615-B4C2-35887C7F2A89}" srcId="{1246790F-B930-4C2C-9198-73B14A7A64DE}" destId="{34028BB0-0121-4762-AAF4-BA807FFBE434}" srcOrd="4" destOrd="0" parTransId="{3A6C25C1-9DE5-47A0-828E-D44A5DA7E8DE}" sibTransId="{9F4D3F11-A3BC-44DB-9418-1B6EDE9C8E7C}"/>
    <dgm:cxn modelId="{57A4AE04-2E64-4AFE-B5B3-D4CDF9730385}" type="presOf" srcId="{B215EE7E-F5C1-49A9-B7FC-CE356F7CADA0}" destId="{CB58EC04-7ED8-4FCF-898A-DBA77703A830}" srcOrd="0" destOrd="2" presId="urn:microsoft.com/office/officeart/2005/8/layout/venn1"/>
    <dgm:cxn modelId="{2BDBD233-5A76-4E5A-80B2-810C7EAE6847}" type="presOf" srcId="{FD45D883-4215-490B-951F-F4CB0B3EFEDB}" destId="{CB58EC04-7ED8-4FCF-898A-DBA77703A830}" srcOrd="0" destOrd="1" presId="urn:microsoft.com/office/officeart/2005/8/layout/venn1"/>
    <dgm:cxn modelId="{B91A69E2-5EB1-40FC-9087-7EA4113FA41D}" type="presOf" srcId="{1246790F-B930-4C2C-9198-73B14A7A64DE}" destId="{CB58EC04-7ED8-4FCF-898A-DBA77703A830}" srcOrd="0" destOrd="0" presId="urn:microsoft.com/office/officeart/2005/8/layout/venn1"/>
    <dgm:cxn modelId="{5A01AB37-69AB-42E8-80C5-F8B7697006A7}" srcId="{1DEE7755-E72B-4EB9-8C7B-ACD86DDAD905}" destId="{1246790F-B930-4C2C-9198-73B14A7A64DE}" srcOrd="1" destOrd="0" parTransId="{AC49D3CB-D87C-44F7-9D95-54A951F46055}" sibTransId="{D3982697-D6C9-4658-8A9A-2435E30D91C6}"/>
    <dgm:cxn modelId="{6EF92F6E-886C-46E2-B90C-C9E3CA0EDDD1}" type="presOf" srcId="{FD45D883-4215-490B-951F-F4CB0B3EFEDB}" destId="{EF7DEA34-3473-4252-AB66-0C477C9CA90E}" srcOrd="1" destOrd="1" presId="urn:microsoft.com/office/officeart/2005/8/layout/venn1"/>
    <dgm:cxn modelId="{AEC20AE0-2A87-4C11-B974-4A9C1E41FB46}" type="presOf" srcId="{B215EE7E-F5C1-49A9-B7FC-CE356F7CADA0}" destId="{EF7DEA34-3473-4252-AB66-0C477C9CA90E}" srcOrd="1" destOrd="2" presId="urn:microsoft.com/office/officeart/2005/8/layout/venn1"/>
    <dgm:cxn modelId="{B4BAD1FE-66BF-4208-95BE-8E6039944EAB}" type="presOf" srcId="{76DF6441-2C14-4252-8B6B-132EE3204371}" destId="{AE6E584A-F2C1-4A88-8DEE-BE95F258CC46}" srcOrd="0" destOrd="0" presId="urn:microsoft.com/office/officeart/2005/8/layout/venn1"/>
    <dgm:cxn modelId="{B71D5147-A2AA-4578-847B-BE43297E5741}" type="presOf" srcId="{1DEE7755-E72B-4EB9-8C7B-ACD86DDAD905}" destId="{45248A6F-AB0C-4FC8-ACAC-7F651953CF0E}" srcOrd="0" destOrd="0" presId="urn:microsoft.com/office/officeart/2005/8/layout/venn1"/>
    <dgm:cxn modelId="{EDA93F3A-4B65-4F46-BD12-753B60F4D12F}" srcId="{1246790F-B930-4C2C-9198-73B14A7A64DE}" destId="{FD45D883-4215-490B-951F-F4CB0B3EFEDB}" srcOrd="0" destOrd="0" parTransId="{454E37DF-7C51-4D02-B37B-AFE82AB35EA6}" sibTransId="{64C57FD5-7CCC-4722-AEB5-DB586085B69E}"/>
    <dgm:cxn modelId="{6C9817D3-0283-431C-A8BC-DDF0673B5105}" srcId="{1DEE7755-E72B-4EB9-8C7B-ACD86DDAD905}" destId="{76DF6441-2C14-4252-8B6B-132EE3204371}" srcOrd="0" destOrd="0" parTransId="{6C7BB987-CCAC-49AC-ACB7-E8E382A75146}" sibTransId="{90FB9393-21F4-4F55-814F-8438DE651D7F}"/>
    <dgm:cxn modelId="{CC9BA81D-41E3-4628-8DE1-B142E9B8DB46}" srcId="{1246790F-B930-4C2C-9198-73B14A7A64DE}" destId="{B215EE7E-F5C1-49A9-B7FC-CE356F7CADA0}" srcOrd="1" destOrd="0" parTransId="{B0EB70D9-6B76-4446-B453-8EFE695F4DCD}" sibTransId="{E222ADEA-D7E0-403B-A0AF-D5E6AAE55B31}"/>
    <dgm:cxn modelId="{0AC453D6-ABF2-4677-BD12-56EBB3499F62}" type="presOf" srcId="{8EB5E1D2-E733-4EE5-8FE7-86815B235D6C}" destId="{EF7DEA34-3473-4252-AB66-0C477C9CA90E}" srcOrd="1" destOrd="3" presId="urn:microsoft.com/office/officeart/2005/8/layout/venn1"/>
    <dgm:cxn modelId="{6DF47C4A-61C8-4DDD-97D8-10029389F011}" type="presOf" srcId="{76DF6441-2C14-4252-8B6B-132EE3204371}" destId="{704B04E2-FB66-45D3-ABE8-B2D8537A58E7}" srcOrd="1" destOrd="0" presId="urn:microsoft.com/office/officeart/2005/8/layout/venn1"/>
    <dgm:cxn modelId="{97AF94FF-D0D6-4548-9CD7-BD9E89B2A727}" type="presParOf" srcId="{45248A6F-AB0C-4FC8-ACAC-7F651953CF0E}" destId="{AE6E584A-F2C1-4A88-8DEE-BE95F258CC46}" srcOrd="0" destOrd="0" presId="urn:microsoft.com/office/officeart/2005/8/layout/venn1"/>
    <dgm:cxn modelId="{7431F38E-593B-40AE-8C33-5DB30909FE12}" type="presParOf" srcId="{45248A6F-AB0C-4FC8-ACAC-7F651953CF0E}" destId="{704B04E2-FB66-45D3-ABE8-B2D8537A58E7}" srcOrd="1" destOrd="0" presId="urn:microsoft.com/office/officeart/2005/8/layout/venn1"/>
    <dgm:cxn modelId="{764F0C7F-ED89-4D33-B000-15028C5F0F1C}" type="presParOf" srcId="{45248A6F-AB0C-4FC8-ACAC-7F651953CF0E}" destId="{CB58EC04-7ED8-4FCF-898A-DBA77703A830}" srcOrd="2" destOrd="0" presId="urn:microsoft.com/office/officeart/2005/8/layout/venn1"/>
    <dgm:cxn modelId="{522CCC1B-1813-4D45-95D1-CCF910A35A52}" type="presParOf" srcId="{45248A6F-AB0C-4FC8-ACAC-7F651953CF0E}" destId="{EF7DEA34-3473-4252-AB66-0C477C9CA90E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410A48-BDF6-46F0-B293-DF207BFBC562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9A5228-C5B6-42AD-AAA7-85F99BEC6A01}">
      <dgm:prSet phldrT="[Text]"/>
      <dgm:spPr/>
      <dgm:t>
        <a:bodyPr/>
        <a:lstStyle/>
        <a:p>
          <a:r>
            <a:rPr lang="en-US" dirty="0"/>
            <a:t>Microsoft Excel</a:t>
          </a:r>
        </a:p>
      </dgm:t>
    </dgm:pt>
    <dgm:pt modelId="{DAED6B40-4C29-478F-8454-7E33D814A486}" type="parTrans" cxnId="{660BA278-EC63-42B6-B7F2-417DE818B414}">
      <dgm:prSet/>
      <dgm:spPr/>
      <dgm:t>
        <a:bodyPr/>
        <a:lstStyle/>
        <a:p>
          <a:endParaRPr lang="en-US"/>
        </a:p>
      </dgm:t>
    </dgm:pt>
    <dgm:pt modelId="{83DB40D6-5610-422F-9232-5546A94BD6CD}" type="sibTrans" cxnId="{660BA278-EC63-42B6-B7F2-417DE818B414}">
      <dgm:prSet/>
      <dgm:spPr/>
      <dgm:t>
        <a:bodyPr/>
        <a:lstStyle/>
        <a:p>
          <a:endParaRPr lang="en-US"/>
        </a:p>
      </dgm:t>
    </dgm:pt>
    <dgm:pt modelId="{619798FE-9877-479C-8384-A4E4BE1ABC64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2E7F0888-8494-4B9D-865C-FB536CCFBC52}" type="parTrans" cxnId="{6D217CB6-8C02-40C8-B087-93C1896DB438}">
      <dgm:prSet/>
      <dgm:spPr/>
      <dgm:t>
        <a:bodyPr/>
        <a:lstStyle/>
        <a:p>
          <a:endParaRPr lang="en-US"/>
        </a:p>
      </dgm:t>
    </dgm:pt>
    <dgm:pt modelId="{4FD74EE9-35BC-456F-B642-56A89E8C8344}" type="sibTrans" cxnId="{6D217CB6-8C02-40C8-B087-93C1896DB438}">
      <dgm:prSet/>
      <dgm:spPr/>
      <dgm:t>
        <a:bodyPr/>
        <a:lstStyle/>
        <a:p>
          <a:endParaRPr lang="en-US"/>
        </a:p>
      </dgm:t>
    </dgm:pt>
    <dgm:pt modelId="{390A603F-A71D-4538-BB4C-6B8011AB474B}">
      <dgm:prSet phldrT="[Text]"/>
      <dgm:spPr/>
      <dgm:t>
        <a:bodyPr/>
        <a:lstStyle/>
        <a:p>
          <a:r>
            <a:rPr lang="en-US" dirty="0" err="1"/>
            <a:t>BlockPy</a:t>
          </a:r>
          <a:endParaRPr lang="en-US" dirty="0"/>
        </a:p>
      </dgm:t>
    </dgm:pt>
    <dgm:pt modelId="{54566550-1DE1-48C6-9BF4-4C96ACB0CF3E}" type="parTrans" cxnId="{46FA9DA1-BE07-4732-B494-0767CB8B420F}">
      <dgm:prSet/>
      <dgm:spPr/>
      <dgm:t>
        <a:bodyPr/>
        <a:lstStyle/>
        <a:p>
          <a:endParaRPr lang="en-US"/>
        </a:p>
      </dgm:t>
    </dgm:pt>
    <dgm:pt modelId="{C80D1D3D-1C4C-4FFA-A371-45B084880CF4}" type="sibTrans" cxnId="{46FA9DA1-BE07-4732-B494-0767CB8B420F}">
      <dgm:prSet/>
      <dgm:spPr/>
      <dgm:t>
        <a:bodyPr/>
        <a:lstStyle/>
        <a:p>
          <a:endParaRPr lang="en-US"/>
        </a:p>
      </dgm:t>
    </dgm:pt>
    <dgm:pt modelId="{9E7F549B-7D23-4B15-AC19-6E2D2E9C8D9D}">
      <dgm:prSet phldrT="[Text]"/>
      <dgm:spPr/>
      <dgm:t>
        <a:bodyPr/>
        <a:lstStyle/>
        <a:p>
          <a:r>
            <a:rPr lang="en-US" dirty="0"/>
            <a:t>Visualizer</a:t>
          </a:r>
        </a:p>
      </dgm:t>
    </dgm:pt>
    <dgm:pt modelId="{9834AD11-4DB7-4049-B9D0-30F834258622}" type="parTrans" cxnId="{B263D15F-EA2E-4330-8C6A-E3640C5DB2C3}">
      <dgm:prSet/>
      <dgm:spPr/>
      <dgm:t>
        <a:bodyPr/>
        <a:lstStyle/>
        <a:p>
          <a:endParaRPr lang="en-US"/>
        </a:p>
      </dgm:t>
    </dgm:pt>
    <dgm:pt modelId="{602195C4-9B45-4A27-8AC2-61D50BE14C32}" type="sibTrans" cxnId="{B263D15F-EA2E-4330-8C6A-E3640C5DB2C3}">
      <dgm:prSet/>
      <dgm:spPr/>
      <dgm:t>
        <a:bodyPr/>
        <a:lstStyle/>
        <a:p>
          <a:endParaRPr lang="en-US"/>
        </a:p>
      </dgm:t>
    </dgm:pt>
    <dgm:pt modelId="{8C17A5F6-9BE7-42F5-AC75-19DD69944B61}">
      <dgm:prSet phldrT="[Text]"/>
      <dgm:spPr/>
      <dgm:t>
        <a:bodyPr/>
        <a:lstStyle/>
        <a:p>
          <a:r>
            <a:rPr lang="en-US" dirty="0"/>
            <a:t>Out-of-the-box Tools</a:t>
          </a:r>
        </a:p>
      </dgm:t>
    </dgm:pt>
    <dgm:pt modelId="{20144DDA-8B58-4B9F-AD34-8C65F0E98282}" type="parTrans" cxnId="{550377FB-26A8-43DD-8DF3-7D53311D7251}">
      <dgm:prSet/>
      <dgm:spPr/>
      <dgm:t>
        <a:bodyPr/>
        <a:lstStyle/>
        <a:p>
          <a:endParaRPr lang="en-US"/>
        </a:p>
      </dgm:t>
    </dgm:pt>
    <dgm:pt modelId="{080C2295-4D03-4F0B-BA77-4AB2B46C9D3A}" type="sibTrans" cxnId="{550377FB-26A8-43DD-8DF3-7D53311D7251}">
      <dgm:prSet/>
      <dgm:spPr/>
      <dgm:t>
        <a:bodyPr/>
        <a:lstStyle/>
        <a:p>
          <a:endParaRPr lang="en-US"/>
        </a:p>
      </dgm:t>
    </dgm:pt>
    <dgm:pt modelId="{D06496B6-98F5-48EC-816B-36230874ABF3}">
      <dgm:prSet phldrT="[Text]"/>
      <dgm:spPr/>
      <dgm:t>
        <a:bodyPr/>
        <a:lstStyle/>
        <a:p>
          <a:r>
            <a:rPr lang="en-US" dirty="0" err="1"/>
            <a:t>NetLogo</a:t>
          </a:r>
          <a:endParaRPr lang="en-US" dirty="0"/>
        </a:p>
      </dgm:t>
    </dgm:pt>
    <dgm:pt modelId="{CE99E743-9942-4DB3-9ED0-679BC0E5BF04}" type="parTrans" cxnId="{95A7B0A8-4080-4714-8E83-E09B184EE353}">
      <dgm:prSet/>
      <dgm:spPr/>
      <dgm:t>
        <a:bodyPr/>
        <a:lstStyle/>
        <a:p>
          <a:endParaRPr lang="en-US"/>
        </a:p>
      </dgm:t>
    </dgm:pt>
    <dgm:pt modelId="{3EF1FB27-BF60-418B-A622-D53ABF7C0676}" type="sibTrans" cxnId="{95A7B0A8-4080-4714-8E83-E09B184EE353}">
      <dgm:prSet/>
      <dgm:spPr/>
      <dgm:t>
        <a:bodyPr/>
        <a:lstStyle/>
        <a:p>
          <a:endParaRPr lang="en-US"/>
        </a:p>
      </dgm:t>
    </dgm:pt>
    <dgm:pt modelId="{244D8BF4-BB7C-4E31-BA20-5FB952A96875}">
      <dgm:prSet phldrT="[Text]"/>
      <dgm:spPr/>
      <dgm:t>
        <a:bodyPr/>
        <a:lstStyle/>
        <a:p>
          <a:r>
            <a:rPr lang="en-US" dirty="0"/>
            <a:t>Mallet</a:t>
          </a:r>
        </a:p>
      </dgm:t>
    </dgm:pt>
    <dgm:pt modelId="{21C1BECB-D746-4BA0-BB52-3099882D36D2}" type="parTrans" cxnId="{01E5A3A2-8EE4-4095-8489-DE71C2D36B2B}">
      <dgm:prSet/>
      <dgm:spPr/>
      <dgm:t>
        <a:bodyPr/>
        <a:lstStyle/>
        <a:p>
          <a:endParaRPr lang="en-US"/>
        </a:p>
      </dgm:t>
    </dgm:pt>
    <dgm:pt modelId="{65BFF743-F2A9-428A-8720-599584A1B45B}" type="sibTrans" cxnId="{01E5A3A2-8EE4-4095-8489-DE71C2D36B2B}">
      <dgm:prSet/>
      <dgm:spPr/>
      <dgm:t>
        <a:bodyPr/>
        <a:lstStyle/>
        <a:p>
          <a:endParaRPr lang="en-US"/>
        </a:p>
      </dgm:t>
    </dgm:pt>
    <dgm:pt modelId="{A68F46A8-8FCE-43ED-9FAF-8E222B320B03}">
      <dgm:prSet phldrT="[Text]"/>
      <dgm:spPr/>
      <dgm:t>
        <a:bodyPr/>
        <a:lstStyle/>
        <a:p>
          <a:r>
            <a:rPr lang="en-US" dirty="0"/>
            <a:t>Open-ended Tools</a:t>
          </a:r>
        </a:p>
      </dgm:t>
    </dgm:pt>
    <dgm:pt modelId="{4CDE78ED-14D8-4C6A-95AA-37094E8B72A9}" type="parTrans" cxnId="{41043D11-6A4F-4806-B1A2-81B8DF0C3A8B}">
      <dgm:prSet/>
      <dgm:spPr/>
      <dgm:t>
        <a:bodyPr/>
        <a:lstStyle/>
        <a:p>
          <a:endParaRPr lang="en-US"/>
        </a:p>
      </dgm:t>
    </dgm:pt>
    <dgm:pt modelId="{87F9F5A7-C430-49BC-A6CF-971BF020BE5F}" type="sibTrans" cxnId="{41043D11-6A4F-4806-B1A2-81B8DF0C3A8B}">
      <dgm:prSet/>
      <dgm:spPr/>
      <dgm:t>
        <a:bodyPr/>
        <a:lstStyle/>
        <a:p>
          <a:endParaRPr lang="en-US"/>
        </a:p>
      </dgm:t>
    </dgm:pt>
    <dgm:pt modelId="{6AF99F71-9B59-493B-AF11-A8B1E498A962}">
      <dgm:prSet phldrT="[Text]"/>
      <dgm:spPr/>
      <dgm:t>
        <a:bodyPr/>
        <a:lstStyle/>
        <a:p>
          <a:r>
            <a:rPr lang="en-US" dirty="0" err="1"/>
            <a:t>Scaffolded</a:t>
          </a:r>
          <a:r>
            <a:rPr lang="en-US" dirty="0"/>
            <a:t> Environments</a:t>
          </a:r>
        </a:p>
      </dgm:t>
    </dgm:pt>
    <dgm:pt modelId="{433A1B50-0B84-4685-9230-6B047C653D21}" type="parTrans" cxnId="{51FA1997-0C6A-4B28-8188-46ECB9569729}">
      <dgm:prSet/>
      <dgm:spPr/>
      <dgm:t>
        <a:bodyPr/>
        <a:lstStyle/>
        <a:p>
          <a:endParaRPr lang="en-US"/>
        </a:p>
      </dgm:t>
    </dgm:pt>
    <dgm:pt modelId="{8797F9D8-A0D1-4B0E-BC91-69DB4D16748E}" type="sibTrans" cxnId="{51FA1997-0C6A-4B28-8188-46ECB9569729}">
      <dgm:prSet/>
      <dgm:spPr/>
      <dgm:t>
        <a:bodyPr/>
        <a:lstStyle/>
        <a:p>
          <a:endParaRPr lang="en-US"/>
        </a:p>
      </dgm:t>
    </dgm:pt>
    <dgm:pt modelId="{9F6907E3-D703-4B82-8DD2-296DAB555166}">
      <dgm:prSet phldrT="[Text]"/>
      <dgm:spPr/>
      <dgm:t>
        <a:bodyPr/>
        <a:lstStyle/>
        <a:p>
          <a:r>
            <a:rPr lang="en-US" dirty="0" err="1"/>
            <a:t>AppLab</a:t>
          </a:r>
          <a:endParaRPr lang="en-US" dirty="0"/>
        </a:p>
      </dgm:t>
    </dgm:pt>
    <dgm:pt modelId="{2C20CF14-13CE-44A2-93CD-C6A9A60E236F}" type="parTrans" cxnId="{15B9DF8D-CD25-44E0-BEE7-A2E55616298A}">
      <dgm:prSet/>
      <dgm:spPr/>
      <dgm:t>
        <a:bodyPr/>
        <a:lstStyle/>
        <a:p>
          <a:endParaRPr lang="en-US"/>
        </a:p>
      </dgm:t>
    </dgm:pt>
    <dgm:pt modelId="{E8B5E1FB-32A9-4F42-948E-6BB8A5053F3E}" type="sibTrans" cxnId="{15B9DF8D-CD25-44E0-BEE7-A2E55616298A}">
      <dgm:prSet/>
      <dgm:spPr/>
      <dgm:t>
        <a:bodyPr/>
        <a:lstStyle/>
        <a:p>
          <a:endParaRPr lang="en-US"/>
        </a:p>
      </dgm:t>
    </dgm:pt>
    <dgm:pt modelId="{E8AA4455-A36E-46FA-BAF3-1ACE6BCE2B78}">
      <dgm:prSet phldrT="[Text]"/>
      <dgm:spPr/>
      <dgm:t>
        <a:bodyPr/>
        <a:lstStyle/>
        <a:p>
          <a:r>
            <a:rPr lang="en-US" dirty="0"/>
            <a:t>Scratch/Snap</a:t>
          </a:r>
        </a:p>
      </dgm:t>
    </dgm:pt>
    <dgm:pt modelId="{F01B60C0-188D-4937-AEF6-DE0F0E286B9D}" type="parTrans" cxnId="{DD1D46E8-C630-4AB3-963A-24B80F86A4B2}">
      <dgm:prSet/>
      <dgm:spPr/>
      <dgm:t>
        <a:bodyPr/>
        <a:lstStyle/>
        <a:p>
          <a:endParaRPr lang="en-US"/>
        </a:p>
      </dgm:t>
    </dgm:pt>
    <dgm:pt modelId="{16F89823-DAEB-4820-8683-78A8D1CC6B38}" type="sibTrans" cxnId="{DD1D46E8-C630-4AB3-963A-24B80F86A4B2}">
      <dgm:prSet/>
      <dgm:spPr/>
      <dgm:t>
        <a:bodyPr/>
        <a:lstStyle/>
        <a:p>
          <a:endParaRPr lang="en-US"/>
        </a:p>
      </dgm:t>
    </dgm:pt>
    <dgm:pt modelId="{0EA7EDF6-8977-429F-BE74-BB508997ED54}">
      <dgm:prSet phldrT="[Text]"/>
      <dgm:spPr/>
      <dgm:t>
        <a:bodyPr/>
        <a:lstStyle/>
        <a:p>
          <a:r>
            <a:rPr lang="en-US"/>
            <a:t>Unity</a:t>
          </a:r>
          <a:endParaRPr lang="en-US" dirty="0"/>
        </a:p>
      </dgm:t>
    </dgm:pt>
    <dgm:pt modelId="{871DEB32-92D8-46AC-8295-0E51C3117041}" type="parTrans" cxnId="{9096B25A-A2C7-4B72-983C-CF473D19E31F}">
      <dgm:prSet/>
      <dgm:spPr/>
      <dgm:t>
        <a:bodyPr/>
        <a:lstStyle/>
        <a:p>
          <a:endParaRPr lang="en-US"/>
        </a:p>
      </dgm:t>
    </dgm:pt>
    <dgm:pt modelId="{44296DD7-281A-4130-A0FA-BC9D4352BB50}" type="sibTrans" cxnId="{9096B25A-A2C7-4B72-983C-CF473D19E31F}">
      <dgm:prSet/>
      <dgm:spPr/>
      <dgm:t>
        <a:bodyPr/>
        <a:lstStyle/>
        <a:p>
          <a:endParaRPr lang="en-US"/>
        </a:p>
      </dgm:t>
    </dgm:pt>
    <dgm:pt modelId="{9D35B2A9-244F-41F7-9643-BF280231C448}">
      <dgm:prSet phldrT="[Text]"/>
      <dgm:spPr/>
      <dgm:t>
        <a:bodyPr/>
        <a:lstStyle/>
        <a:p>
          <a:r>
            <a:rPr lang="en-US" dirty="0"/>
            <a:t>Programming</a:t>
          </a:r>
        </a:p>
      </dgm:t>
    </dgm:pt>
    <dgm:pt modelId="{B5C52984-34DA-452E-AB8B-C0A067C8B99B}" type="parTrans" cxnId="{2CE07799-58FA-4BF7-B160-CDC838776471}">
      <dgm:prSet/>
      <dgm:spPr/>
      <dgm:t>
        <a:bodyPr/>
        <a:lstStyle/>
        <a:p>
          <a:endParaRPr lang="en-US"/>
        </a:p>
      </dgm:t>
    </dgm:pt>
    <dgm:pt modelId="{F1AC0ED3-1C26-4899-8D45-631372E742FF}" type="sibTrans" cxnId="{2CE07799-58FA-4BF7-B160-CDC838776471}">
      <dgm:prSet/>
      <dgm:spPr/>
      <dgm:t>
        <a:bodyPr/>
        <a:lstStyle/>
        <a:p>
          <a:endParaRPr lang="en-US"/>
        </a:p>
      </dgm:t>
    </dgm:pt>
    <dgm:pt modelId="{3AFB74A7-E906-496B-8CF1-6180CB0237EA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1BDDFD30-D50C-4E79-84BF-A44A263258C8}" type="parTrans" cxnId="{A7E098F8-93E9-4113-8DA6-1E8A89BE5EB6}">
      <dgm:prSet/>
      <dgm:spPr/>
      <dgm:t>
        <a:bodyPr/>
        <a:lstStyle/>
        <a:p>
          <a:endParaRPr lang="en-US"/>
        </a:p>
      </dgm:t>
    </dgm:pt>
    <dgm:pt modelId="{BA414DFF-6FBA-49FC-B4ED-F292359EDD94}" type="sibTrans" cxnId="{A7E098F8-93E9-4113-8DA6-1E8A89BE5EB6}">
      <dgm:prSet/>
      <dgm:spPr/>
      <dgm:t>
        <a:bodyPr/>
        <a:lstStyle/>
        <a:p>
          <a:endParaRPr lang="en-US"/>
        </a:p>
      </dgm:t>
    </dgm:pt>
    <dgm:pt modelId="{EF9FBAC4-0CFC-4A3B-8126-2994CD745291}">
      <dgm:prSet phldrT="[Text]"/>
      <dgm:spPr/>
      <dgm:t>
        <a:bodyPr/>
        <a:lstStyle/>
        <a:p>
          <a:r>
            <a:rPr lang="en-US"/>
            <a:t>Java</a:t>
          </a:r>
          <a:endParaRPr lang="en-US" dirty="0"/>
        </a:p>
      </dgm:t>
    </dgm:pt>
    <dgm:pt modelId="{A06B6A21-2C5F-4B21-A08C-F7D1C03E9806}" type="parTrans" cxnId="{A428AB58-9C6F-4A58-B207-E6F5E5A6CC9A}">
      <dgm:prSet/>
      <dgm:spPr/>
      <dgm:t>
        <a:bodyPr/>
        <a:lstStyle/>
        <a:p>
          <a:endParaRPr lang="en-US"/>
        </a:p>
      </dgm:t>
    </dgm:pt>
    <dgm:pt modelId="{648CC263-56B1-42A5-A49E-CAC0010AF112}" type="sibTrans" cxnId="{A428AB58-9C6F-4A58-B207-E6F5E5A6CC9A}">
      <dgm:prSet/>
      <dgm:spPr/>
      <dgm:t>
        <a:bodyPr/>
        <a:lstStyle/>
        <a:p>
          <a:endParaRPr lang="en-US"/>
        </a:p>
      </dgm:t>
    </dgm:pt>
    <dgm:pt modelId="{E5E04713-D5B5-4456-9A0E-E2687D902A32}">
      <dgm:prSet phldrT="[Text]"/>
      <dgm:spPr/>
      <dgm:t>
        <a:bodyPr/>
        <a:lstStyle/>
        <a:p>
          <a:r>
            <a:rPr lang="en-US" dirty="0"/>
            <a:t>Tableau</a:t>
          </a:r>
        </a:p>
      </dgm:t>
    </dgm:pt>
    <dgm:pt modelId="{074E17DA-F9B1-4A18-8B61-490AEBE0CC52}" type="parTrans" cxnId="{4E218AD3-09B9-4A82-8F53-52BA10F0536E}">
      <dgm:prSet/>
      <dgm:spPr/>
      <dgm:t>
        <a:bodyPr/>
        <a:lstStyle/>
        <a:p>
          <a:endParaRPr lang="en-US"/>
        </a:p>
      </dgm:t>
    </dgm:pt>
    <dgm:pt modelId="{F99080A0-FC8B-44DD-B97E-119866123A08}" type="sibTrans" cxnId="{4E218AD3-09B9-4A82-8F53-52BA10F0536E}">
      <dgm:prSet/>
      <dgm:spPr/>
      <dgm:t>
        <a:bodyPr/>
        <a:lstStyle/>
        <a:p>
          <a:endParaRPr lang="en-US"/>
        </a:p>
      </dgm:t>
    </dgm:pt>
    <dgm:pt modelId="{3F5378AB-8E2D-46AA-A380-B0655B2A928E}" type="pres">
      <dgm:prSet presAssocID="{39410A48-BDF6-46F0-B293-DF207BFBC562}" presName="Name0" presStyleCnt="0">
        <dgm:presLayoutVars>
          <dgm:dir/>
          <dgm:animLvl val="lvl"/>
          <dgm:resizeHandles val="exact"/>
        </dgm:presLayoutVars>
      </dgm:prSet>
      <dgm:spPr/>
    </dgm:pt>
    <dgm:pt modelId="{C482F9ED-902C-404A-A9DF-F5DF2655274E}" type="pres">
      <dgm:prSet presAssocID="{39410A48-BDF6-46F0-B293-DF207BFBC562}" presName="tSp" presStyleCnt="0"/>
      <dgm:spPr/>
    </dgm:pt>
    <dgm:pt modelId="{14B396F4-AC0E-4564-872E-C4A84ECC111C}" type="pres">
      <dgm:prSet presAssocID="{39410A48-BDF6-46F0-B293-DF207BFBC562}" presName="bSp" presStyleCnt="0"/>
      <dgm:spPr/>
    </dgm:pt>
    <dgm:pt modelId="{8A9ABBBE-8982-4776-9E93-99E33BD294B6}" type="pres">
      <dgm:prSet presAssocID="{39410A48-BDF6-46F0-B293-DF207BFBC562}" presName="process" presStyleCnt="0"/>
      <dgm:spPr/>
    </dgm:pt>
    <dgm:pt modelId="{8DF96135-4F17-4542-8DFB-64AF8640FE6B}" type="pres">
      <dgm:prSet presAssocID="{8C17A5F6-9BE7-42F5-AC75-19DD69944B61}" presName="composite1" presStyleCnt="0"/>
      <dgm:spPr/>
    </dgm:pt>
    <dgm:pt modelId="{C60CE139-011E-4EA9-878F-8E899D01F72C}" type="pres">
      <dgm:prSet presAssocID="{8C17A5F6-9BE7-42F5-AC75-19DD69944B61}" presName="dummyNode1" presStyleLbl="node1" presStyleIdx="0" presStyleCnt="4"/>
      <dgm:spPr/>
    </dgm:pt>
    <dgm:pt modelId="{5E52331E-8A2D-4EB8-B1F2-EB9DF20AA6E7}" type="pres">
      <dgm:prSet presAssocID="{8C17A5F6-9BE7-42F5-AC75-19DD69944B61}" presName="childNode1" presStyleLbl="bgAcc1" presStyleIdx="0" presStyleCnt="4">
        <dgm:presLayoutVars>
          <dgm:bulletEnabled val="1"/>
        </dgm:presLayoutVars>
      </dgm:prSet>
      <dgm:spPr/>
    </dgm:pt>
    <dgm:pt modelId="{7772457B-E2D5-41E0-8E34-E2388E3205AE}" type="pres">
      <dgm:prSet presAssocID="{8C17A5F6-9BE7-42F5-AC75-19DD69944B61}" presName="childNode1tx" presStyleLbl="bgAcc1" presStyleIdx="0" presStyleCnt="4">
        <dgm:presLayoutVars>
          <dgm:bulletEnabled val="1"/>
        </dgm:presLayoutVars>
      </dgm:prSet>
      <dgm:spPr/>
    </dgm:pt>
    <dgm:pt modelId="{5FDC8C29-6A16-463E-BC3F-D8D52F224F04}" type="pres">
      <dgm:prSet presAssocID="{8C17A5F6-9BE7-42F5-AC75-19DD69944B61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51132B28-E5BC-4807-A920-01D920731EB3}" type="pres">
      <dgm:prSet presAssocID="{8C17A5F6-9BE7-42F5-AC75-19DD69944B61}" presName="connSite1" presStyleCnt="0"/>
      <dgm:spPr/>
    </dgm:pt>
    <dgm:pt modelId="{0679EB85-FD3D-4E0B-97A2-7D82C2B0F489}" type="pres">
      <dgm:prSet presAssocID="{080C2295-4D03-4F0B-BA77-4AB2B46C9D3A}" presName="Name9" presStyleLbl="sibTrans2D1" presStyleIdx="0" presStyleCnt="3"/>
      <dgm:spPr/>
    </dgm:pt>
    <dgm:pt modelId="{A279B294-51FB-4D74-B050-BA703BD14367}" type="pres">
      <dgm:prSet presAssocID="{A68F46A8-8FCE-43ED-9FAF-8E222B320B03}" presName="composite2" presStyleCnt="0"/>
      <dgm:spPr/>
    </dgm:pt>
    <dgm:pt modelId="{98EC2BA2-51B3-42BA-B646-A8231A095AA4}" type="pres">
      <dgm:prSet presAssocID="{A68F46A8-8FCE-43ED-9FAF-8E222B320B03}" presName="dummyNode2" presStyleLbl="node1" presStyleIdx="0" presStyleCnt="4"/>
      <dgm:spPr/>
    </dgm:pt>
    <dgm:pt modelId="{F54263CF-F68B-4D23-B4AA-E6B89B87DA96}" type="pres">
      <dgm:prSet presAssocID="{A68F46A8-8FCE-43ED-9FAF-8E222B320B03}" presName="childNode2" presStyleLbl="bgAcc1" presStyleIdx="1" presStyleCnt="4">
        <dgm:presLayoutVars>
          <dgm:bulletEnabled val="1"/>
        </dgm:presLayoutVars>
      </dgm:prSet>
      <dgm:spPr/>
    </dgm:pt>
    <dgm:pt modelId="{373FCF39-9611-4427-852E-6C5D98EF55A7}" type="pres">
      <dgm:prSet presAssocID="{A68F46A8-8FCE-43ED-9FAF-8E222B320B03}" presName="childNode2tx" presStyleLbl="bgAcc1" presStyleIdx="1" presStyleCnt="4">
        <dgm:presLayoutVars>
          <dgm:bulletEnabled val="1"/>
        </dgm:presLayoutVars>
      </dgm:prSet>
      <dgm:spPr/>
    </dgm:pt>
    <dgm:pt modelId="{FFEC2F16-0AB0-410B-AB52-F70C1AA7D5EC}" type="pres">
      <dgm:prSet presAssocID="{A68F46A8-8FCE-43ED-9FAF-8E222B320B03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58038178-765F-41E9-B1B7-33E4EEA7CA60}" type="pres">
      <dgm:prSet presAssocID="{A68F46A8-8FCE-43ED-9FAF-8E222B320B03}" presName="connSite2" presStyleCnt="0"/>
      <dgm:spPr/>
    </dgm:pt>
    <dgm:pt modelId="{95AEB77B-367D-4DC4-819B-2C35A4716302}" type="pres">
      <dgm:prSet presAssocID="{87F9F5A7-C430-49BC-A6CF-971BF020BE5F}" presName="Name18" presStyleLbl="sibTrans2D1" presStyleIdx="1" presStyleCnt="3"/>
      <dgm:spPr/>
    </dgm:pt>
    <dgm:pt modelId="{CEE65C5E-F7A5-4BEF-8797-3D78F2506DFE}" type="pres">
      <dgm:prSet presAssocID="{6AF99F71-9B59-493B-AF11-A8B1E498A962}" presName="composite1" presStyleCnt="0"/>
      <dgm:spPr/>
    </dgm:pt>
    <dgm:pt modelId="{7719AAD8-B9E4-44CB-9969-D81458E79CB2}" type="pres">
      <dgm:prSet presAssocID="{6AF99F71-9B59-493B-AF11-A8B1E498A962}" presName="dummyNode1" presStyleLbl="node1" presStyleIdx="1" presStyleCnt="4"/>
      <dgm:spPr/>
    </dgm:pt>
    <dgm:pt modelId="{D08F9983-5BBD-496F-A9AF-306E5CBDD024}" type="pres">
      <dgm:prSet presAssocID="{6AF99F71-9B59-493B-AF11-A8B1E498A962}" presName="childNode1" presStyleLbl="bgAcc1" presStyleIdx="2" presStyleCnt="4">
        <dgm:presLayoutVars>
          <dgm:bulletEnabled val="1"/>
        </dgm:presLayoutVars>
      </dgm:prSet>
      <dgm:spPr/>
    </dgm:pt>
    <dgm:pt modelId="{6B593253-E4BE-4224-8443-8EFB9B9C4EB1}" type="pres">
      <dgm:prSet presAssocID="{6AF99F71-9B59-493B-AF11-A8B1E498A962}" presName="childNode1tx" presStyleLbl="bgAcc1" presStyleIdx="2" presStyleCnt="4">
        <dgm:presLayoutVars>
          <dgm:bulletEnabled val="1"/>
        </dgm:presLayoutVars>
      </dgm:prSet>
      <dgm:spPr/>
    </dgm:pt>
    <dgm:pt modelId="{11119D67-32E1-4FB9-B80F-A9674C402653}" type="pres">
      <dgm:prSet presAssocID="{6AF99F71-9B59-493B-AF11-A8B1E498A962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E1D349F2-28CB-43F3-95C0-5248AA89E40E}" type="pres">
      <dgm:prSet presAssocID="{6AF99F71-9B59-493B-AF11-A8B1E498A962}" presName="connSite1" presStyleCnt="0"/>
      <dgm:spPr/>
    </dgm:pt>
    <dgm:pt modelId="{2FF6A314-ED6E-4E0C-98D6-2BC00E7FDFCC}" type="pres">
      <dgm:prSet presAssocID="{8797F9D8-A0D1-4B0E-BC91-69DB4D16748E}" presName="Name9" presStyleLbl="sibTrans2D1" presStyleIdx="2" presStyleCnt="3"/>
      <dgm:spPr/>
    </dgm:pt>
    <dgm:pt modelId="{AA11F399-F563-4F2C-9B53-6C61706631AE}" type="pres">
      <dgm:prSet presAssocID="{9D35B2A9-244F-41F7-9643-BF280231C448}" presName="composite2" presStyleCnt="0"/>
      <dgm:spPr/>
    </dgm:pt>
    <dgm:pt modelId="{F43A48E1-2497-41D4-A8BB-0D2FC6AE0E9F}" type="pres">
      <dgm:prSet presAssocID="{9D35B2A9-244F-41F7-9643-BF280231C448}" presName="dummyNode2" presStyleLbl="node1" presStyleIdx="2" presStyleCnt="4"/>
      <dgm:spPr/>
    </dgm:pt>
    <dgm:pt modelId="{7656D7C5-86F1-480D-9872-7ED889E66433}" type="pres">
      <dgm:prSet presAssocID="{9D35B2A9-244F-41F7-9643-BF280231C448}" presName="childNode2" presStyleLbl="bgAcc1" presStyleIdx="3" presStyleCnt="4">
        <dgm:presLayoutVars>
          <dgm:bulletEnabled val="1"/>
        </dgm:presLayoutVars>
      </dgm:prSet>
      <dgm:spPr/>
    </dgm:pt>
    <dgm:pt modelId="{23507887-61BD-4C06-AAFB-AF2945F650D0}" type="pres">
      <dgm:prSet presAssocID="{9D35B2A9-244F-41F7-9643-BF280231C448}" presName="childNode2tx" presStyleLbl="bgAcc1" presStyleIdx="3" presStyleCnt="4">
        <dgm:presLayoutVars>
          <dgm:bulletEnabled val="1"/>
        </dgm:presLayoutVars>
      </dgm:prSet>
      <dgm:spPr/>
    </dgm:pt>
    <dgm:pt modelId="{CD6D19AA-8B1A-4A63-9CB9-968B1BE6D2B0}" type="pres">
      <dgm:prSet presAssocID="{9D35B2A9-244F-41F7-9643-BF280231C448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63B5D7FD-22F0-44DE-93EC-BD15FE8EB861}" type="pres">
      <dgm:prSet presAssocID="{9D35B2A9-244F-41F7-9643-BF280231C448}" presName="connSite2" presStyleCnt="0"/>
      <dgm:spPr/>
    </dgm:pt>
  </dgm:ptLst>
  <dgm:cxnLst>
    <dgm:cxn modelId="{660BA278-EC63-42B6-B7F2-417DE818B414}" srcId="{A68F46A8-8FCE-43ED-9FAF-8E222B320B03}" destId="{719A5228-C5B6-42AD-AAA7-85F99BEC6A01}" srcOrd="0" destOrd="0" parTransId="{DAED6B40-4C29-478F-8454-7E33D814A486}" sibTransId="{83DB40D6-5610-422F-9232-5546A94BD6CD}"/>
    <dgm:cxn modelId="{9F113AAC-AA1E-4FEB-B9BB-45B3C19EA1E3}" type="presOf" srcId="{244D8BF4-BB7C-4E31-BA20-5FB952A96875}" destId="{7772457B-E2D5-41E0-8E34-E2388E3205AE}" srcOrd="1" destOrd="2" presId="urn:microsoft.com/office/officeart/2005/8/layout/hProcess4"/>
    <dgm:cxn modelId="{51FA1997-0C6A-4B28-8188-46ECB9569729}" srcId="{39410A48-BDF6-46F0-B293-DF207BFBC562}" destId="{6AF99F71-9B59-493B-AF11-A8B1E498A962}" srcOrd="2" destOrd="0" parTransId="{433A1B50-0B84-4685-9230-6B047C653D21}" sibTransId="{8797F9D8-A0D1-4B0E-BC91-69DB4D16748E}"/>
    <dgm:cxn modelId="{95A7B0A8-4080-4714-8E83-E09B184EE353}" srcId="{8C17A5F6-9BE7-42F5-AC75-19DD69944B61}" destId="{D06496B6-98F5-48EC-816B-36230874ABF3}" srcOrd="1" destOrd="0" parTransId="{CE99E743-9942-4DB3-9ED0-679BC0E5BF04}" sibTransId="{3EF1FB27-BF60-418B-A622-D53ABF7C0676}"/>
    <dgm:cxn modelId="{5E1054B4-C6D4-4E40-BA81-4D1F698D728B}" type="presOf" srcId="{9E7F549B-7D23-4B15-AC19-6E2D2E9C8D9D}" destId="{5E52331E-8A2D-4EB8-B1F2-EB9DF20AA6E7}" srcOrd="0" destOrd="0" presId="urn:microsoft.com/office/officeart/2005/8/layout/hProcess4"/>
    <dgm:cxn modelId="{2CE07799-58FA-4BF7-B160-CDC838776471}" srcId="{39410A48-BDF6-46F0-B293-DF207BFBC562}" destId="{9D35B2A9-244F-41F7-9643-BF280231C448}" srcOrd="3" destOrd="0" parTransId="{B5C52984-34DA-452E-AB8B-C0A067C8B99B}" sibTransId="{F1AC0ED3-1C26-4899-8D45-631372E742FF}"/>
    <dgm:cxn modelId="{C7A1DFA2-31F4-4BDD-BD93-DECCBC0A0A03}" type="presOf" srcId="{9E7F549B-7D23-4B15-AC19-6E2D2E9C8D9D}" destId="{7772457B-E2D5-41E0-8E34-E2388E3205AE}" srcOrd="1" destOrd="0" presId="urn:microsoft.com/office/officeart/2005/8/layout/hProcess4"/>
    <dgm:cxn modelId="{5155E32B-FD5C-4B83-A669-608B943C702B}" type="presOf" srcId="{390A603F-A71D-4538-BB4C-6B8011AB474B}" destId="{6B593253-E4BE-4224-8443-8EFB9B9C4EB1}" srcOrd="1" destOrd="0" presId="urn:microsoft.com/office/officeart/2005/8/layout/hProcess4"/>
    <dgm:cxn modelId="{E3B1F7C3-F987-40EA-AEAB-766CDA8255ED}" type="presOf" srcId="{080C2295-4D03-4F0B-BA77-4AB2B46C9D3A}" destId="{0679EB85-FD3D-4E0B-97A2-7D82C2B0F489}" srcOrd="0" destOrd="0" presId="urn:microsoft.com/office/officeart/2005/8/layout/hProcess4"/>
    <dgm:cxn modelId="{5B33DF2D-1C91-4419-8295-939F8E0021C0}" type="presOf" srcId="{619798FE-9877-479C-8384-A4E4BE1ABC64}" destId="{23507887-61BD-4C06-AAFB-AF2945F650D0}" srcOrd="1" destOrd="0" presId="urn:microsoft.com/office/officeart/2005/8/layout/hProcess4"/>
    <dgm:cxn modelId="{51D13B7A-168F-42C4-8529-3FA85617C2D7}" type="presOf" srcId="{EF9FBAC4-0CFC-4A3B-8126-2994CD745291}" destId="{7656D7C5-86F1-480D-9872-7ED889E66433}" srcOrd="0" destOrd="2" presId="urn:microsoft.com/office/officeart/2005/8/layout/hProcess4"/>
    <dgm:cxn modelId="{BCA4A52C-B9C6-46D4-B339-046646A947C8}" type="presOf" srcId="{0EA7EDF6-8977-429F-BE74-BB508997ED54}" destId="{6B593253-E4BE-4224-8443-8EFB9B9C4EB1}" srcOrd="1" destOrd="3" presId="urn:microsoft.com/office/officeart/2005/8/layout/hProcess4"/>
    <dgm:cxn modelId="{01E5A3A2-8EE4-4095-8489-DE71C2D36B2B}" srcId="{8C17A5F6-9BE7-42F5-AC75-19DD69944B61}" destId="{244D8BF4-BB7C-4E31-BA20-5FB952A96875}" srcOrd="2" destOrd="0" parTransId="{21C1BECB-D746-4BA0-BB52-3099882D36D2}" sibTransId="{65BFF743-F2A9-428A-8720-599584A1B45B}"/>
    <dgm:cxn modelId="{52A93611-1A94-40A1-B09D-8F98E65A3518}" type="presOf" srcId="{6AF99F71-9B59-493B-AF11-A8B1E498A962}" destId="{11119D67-32E1-4FB9-B80F-A9674C402653}" srcOrd="0" destOrd="0" presId="urn:microsoft.com/office/officeart/2005/8/layout/hProcess4"/>
    <dgm:cxn modelId="{B5C970E5-AF28-496A-8811-7A00656DD17A}" type="presOf" srcId="{3AFB74A7-E906-496B-8CF1-6180CB0237EA}" destId="{23507887-61BD-4C06-AAFB-AF2945F650D0}" srcOrd="1" destOrd="1" presId="urn:microsoft.com/office/officeart/2005/8/layout/hProcess4"/>
    <dgm:cxn modelId="{6D217CB6-8C02-40C8-B087-93C1896DB438}" srcId="{9D35B2A9-244F-41F7-9643-BF280231C448}" destId="{619798FE-9877-479C-8384-A4E4BE1ABC64}" srcOrd="0" destOrd="0" parTransId="{2E7F0888-8494-4B9D-865C-FB536CCFBC52}" sibTransId="{4FD74EE9-35BC-456F-B642-56A89E8C8344}"/>
    <dgm:cxn modelId="{B263D15F-EA2E-4330-8C6A-E3640C5DB2C3}" srcId="{8C17A5F6-9BE7-42F5-AC75-19DD69944B61}" destId="{9E7F549B-7D23-4B15-AC19-6E2D2E9C8D9D}" srcOrd="0" destOrd="0" parTransId="{9834AD11-4DB7-4049-B9D0-30F834258622}" sibTransId="{602195C4-9B45-4A27-8AC2-61D50BE14C32}"/>
    <dgm:cxn modelId="{DF836AF4-1174-4121-8B75-00C9F492AD2E}" type="presOf" srcId="{244D8BF4-BB7C-4E31-BA20-5FB952A96875}" destId="{5E52331E-8A2D-4EB8-B1F2-EB9DF20AA6E7}" srcOrd="0" destOrd="2" presId="urn:microsoft.com/office/officeart/2005/8/layout/hProcess4"/>
    <dgm:cxn modelId="{D9E34B1C-D484-4593-926D-DEE58C1631F0}" type="presOf" srcId="{8C17A5F6-9BE7-42F5-AC75-19DD69944B61}" destId="{5FDC8C29-6A16-463E-BC3F-D8D52F224F04}" srcOrd="0" destOrd="0" presId="urn:microsoft.com/office/officeart/2005/8/layout/hProcess4"/>
    <dgm:cxn modelId="{4E218AD3-09B9-4A82-8F53-52BA10F0536E}" srcId="{A68F46A8-8FCE-43ED-9FAF-8E222B320B03}" destId="{E5E04713-D5B5-4456-9A0E-E2687D902A32}" srcOrd="1" destOrd="0" parTransId="{074E17DA-F9B1-4A18-8B61-490AEBE0CC52}" sibTransId="{F99080A0-FC8B-44DD-B97E-119866123A08}"/>
    <dgm:cxn modelId="{F781A948-CF0C-40DE-BE43-345BECE2C947}" type="presOf" srcId="{390A603F-A71D-4538-BB4C-6B8011AB474B}" destId="{D08F9983-5BBD-496F-A9AF-306E5CBDD024}" srcOrd="0" destOrd="0" presId="urn:microsoft.com/office/officeart/2005/8/layout/hProcess4"/>
    <dgm:cxn modelId="{6A30269C-7502-43F5-9105-0F29A546CEE9}" type="presOf" srcId="{719A5228-C5B6-42AD-AAA7-85F99BEC6A01}" destId="{F54263CF-F68B-4D23-B4AA-E6B89B87DA96}" srcOrd="0" destOrd="0" presId="urn:microsoft.com/office/officeart/2005/8/layout/hProcess4"/>
    <dgm:cxn modelId="{1185656F-1A2E-4AC1-848B-6250742DE085}" type="presOf" srcId="{E5E04713-D5B5-4456-9A0E-E2687D902A32}" destId="{F54263CF-F68B-4D23-B4AA-E6B89B87DA96}" srcOrd="0" destOrd="1" presId="urn:microsoft.com/office/officeart/2005/8/layout/hProcess4"/>
    <dgm:cxn modelId="{7732B498-1524-4632-8D7C-56A0914B7929}" type="presOf" srcId="{39410A48-BDF6-46F0-B293-DF207BFBC562}" destId="{3F5378AB-8E2D-46AA-A380-B0655B2A928E}" srcOrd="0" destOrd="0" presId="urn:microsoft.com/office/officeart/2005/8/layout/hProcess4"/>
    <dgm:cxn modelId="{15B9DF8D-CD25-44E0-BEE7-A2E55616298A}" srcId="{6AF99F71-9B59-493B-AF11-A8B1E498A962}" destId="{9F6907E3-D703-4B82-8DD2-296DAB555166}" srcOrd="1" destOrd="0" parTransId="{2C20CF14-13CE-44A2-93CD-C6A9A60E236F}" sibTransId="{E8B5E1FB-32A9-4F42-948E-6BB8A5053F3E}"/>
    <dgm:cxn modelId="{46FA9DA1-BE07-4732-B494-0767CB8B420F}" srcId="{6AF99F71-9B59-493B-AF11-A8B1E498A962}" destId="{390A603F-A71D-4538-BB4C-6B8011AB474B}" srcOrd="0" destOrd="0" parTransId="{54566550-1DE1-48C6-9BF4-4C96ACB0CF3E}" sibTransId="{C80D1D3D-1C4C-4FFA-A371-45B084880CF4}"/>
    <dgm:cxn modelId="{49B21975-194A-4265-BFE0-5861CD38EED4}" type="presOf" srcId="{E5E04713-D5B5-4456-9A0E-E2687D902A32}" destId="{373FCF39-9611-4427-852E-6C5D98EF55A7}" srcOrd="1" destOrd="1" presId="urn:microsoft.com/office/officeart/2005/8/layout/hProcess4"/>
    <dgm:cxn modelId="{FB9C045A-7355-4BC2-9320-BCC326889616}" type="presOf" srcId="{719A5228-C5B6-42AD-AAA7-85F99BEC6A01}" destId="{373FCF39-9611-4427-852E-6C5D98EF55A7}" srcOrd="1" destOrd="0" presId="urn:microsoft.com/office/officeart/2005/8/layout/hProcess4"/>
    <dgm:cxn modelId="{550377FB-26A8-43DD-8DF3-7D53311D7251}" srcId="{39410A48-BDF6-46F0-B293-DF207BFBC562}" destId="{8C17A5F6-9BE7-42F5-AC75-19DD69944B61}" srcOrd="0" destOrd="0" parTransId="{20144DDA-8B58-4B9F-AD34-8C65F0E98282}" sibTransId="{080C2295-4D03-4F0B-BA77-4AB2B46C9D3A}"/>
    <dgm:cxn modelId="{4C34EC21-6D79-441C-86DA-FB23EB0EE43E}" type="presOf" srcId="{9F6907E3-D703-4B82-8DD2-296DAB555166}" destId="{6B593253-E4BE-4224-8443-8EFB9B9C4EB1}" srcOrd="1" destOrd="1" presId="urn:microsoft.com/office/officeart/2005/8/layout/hProcess4"/>
    <dgm:cxn modelId="{2B3511FE-054B-4806-8422-A85ABDDBB90F}" type="presOf" srcId="{8797F9D8-A0D1-4B0E-BC91-69DB4D16748E}" destId="{2FF6A314-ED6E-4E0C-98D6-2BC00E7FDFCC}" srcOrd="0" destOrd="0" presId="urn:microsoft.com/office/officeart/2005/8/layout/hProcess4"/>
    <dgm:cxn modelId="{A7E098F8-93E9-4113-8DA6-1E8A89BE5EB6}" srcId="{9D35B2A9-244F-41F7-9643-BF280231C448}" destId="{3AFB74A7-E906-496B-8CF1-6180CB0237EA}" srcOrd="1" destOrd="0" parTransId="{1BDDFD30-D50C-4E79-84BF-A44A263258C8}" sibTransId="{BA414DFF-6FBA-49FC-B4ED-F292359EDD94}"/>
    <dgm:cxn modelId="{A9D4AF8C-03F7-4E6F-967F-2526167AD035}" type="presOf" srcId="{0EA7EDF6-8977-429F-BE74-BB508997ED54}" destId="{D08F9983-5BBD-496F-A9AF-306E5CBDD024}" srcOrd="0" destOrd="3" presId="urn:microsoft.com/office/officeart/2005/8/layout/hProcess4"/>
    <dgm:cxn modelId="{EA753118-15A5-473E-B9AD-796F4B1FFE6F}" type="presOf" srcId="{87F9F5A7-C430-49BC-A6CF-971BF020BE5F}" destId="{95AEB77B-367D-4DC4-819B-2C35A4716302}" srcOrd="0" destOrd="0" presId="urn:microsoft.com/office/officeart/2005/8/layout/hProcess4"/>
    <dgm:cxn modelId="{51688C4F-35AB-4814-9388-335F29B94C09}" type="presOf" srcId="{9D35B2A9-244F-41F7-9643-BF280231C448}" destId="{CD6D19AA-8B1A-4A63-9CB9-968B1BE6D2B0}" srcOrd="0" destOrd="0" presId="urn:microsoft.com/office/officeart/2005/8/layout/hProcess4"/>
    <dgm:cxn modelId="{DD1D46E8-C630-4AB3-963A-24B80F86A4B2}" srcId="{6AF99F71-9B59-493B-AF11-A8B1E498A962}" destId="{E8AA4455-A36E-46FA-BAF3-1ACE6BCE2B78}" srcOrd="2" destOrd="0" parTransId="{F01B60C0-188D-4937-AEF6-DE0F0E286B9D}" sibTransId="{16F89823-DAEB-4820-8683-78A8D1CC6B38}"/>
    <dgm:cxn modelId="{085E06FA-77E3-47B7-B215-F6E3D4B207C5}" type="presOf" srcId="{A68F46A8-8FCE-43ED-9FAF-8E222B320B03}" destId="{FFEC2F16-0AB0-410B-AB52-F70C1AA7D5EC}" srcOrd="0" destOrd="0" presId="urn:microsoft.com/office/officeart/2005/8/layout/hProcess4"/>
    <dgm:cxn modelId="{4DC7DD3C-9577-44B1-B5F1-9D314C01DC9B}" type="presOf" srcId="{E8AA4455-A36E-46FA-BAF3-1ACE6BCE2B78}" destId="{6B593253-E4BE-4224-8443-8EFB9B9C4EB1}" srcOrd="1" destOrd="2" presId="urn:microsoft.com/office/officeart/2005/8/layout/hProcess4"/>
    <dgm:cxn modelId="{B1B12B6F-1D26-4ABA-AF40-A0BA647B0A21}" type="presOf" srcId="{E8AA4455-A36E-46FA-BAF3-1ACE6BCE2B78}" destId="{D08F9983-5BBD-496F-A9AF-306E5CBDD024}" srcOrd="0" destOrd="2" presId="urn:microsoft.com/office/officeart/2005/8/layout/hProcess4"/>
    <dgm:cxn modelId="{026BA9A8-DEF9-4318-B690-4A9319EB1D50}" type="presOf" srcId="{EF9FBAC4-0CFC-4A3B-8126-2994CD745291}" destId="{23507887-61BD-4C06-AAFB-AF2945F650D0}" srcOrd="1" destOrd="2" presId="urn:microsoft.com/office/officeart/2005/8/layout/hProcess4"/>
    <dgm:cxn modelId="{F052D615-D4E0-4D02-AAF5-8E11D70F4E15}" type="presOf" srcId="{D06496B6-98F5-48EC-816B-36230874ABF3}" destId="{7772457B-E2D5-41E0-8E34-E2388E3205AE}" srcOrd="1" destOrd="1" presId="urn:microsoft.com/office/officeart/2005/8/layout/hProcess4"/>
    <dgm:cxn modelId="{38773861-75CB-4681-9D15-BECDD2B676F2}" type="presOf" srcId="{3AFB74A7-E906-496B-8CF1-6180CB0237EA}" destId="{7656D7C5-86F1-480D-9872-7ED889E66433}" srcOrd="0" destOrd="1" presId="urn:microsoft.com/office/officeart/2005/8/layout/hProcess4"/>
    <dgm:cxn modelId="{A528E2BB-E848-4972-AEEC-43FD47F1BC6C}" type="presOf" srcId="{D06496B6-98F5-48EC-816B-36230874ABF3}" destId="{5E52331E-8A2D-4EB8-B1F2-EB9DF20AA6E7}" srcOrd="0" destOrd="1" presId="urn:microsoft.com/office/officeart/2005/8/layout/hProcess4"/>
    <dgm:cxn modelId="{41043D11-6A4F-4806-B1A2-81B8DF0C3A8B}" srcId="{39410A48-BDF6-46F0-B293-DF207BFBC562}" destId="{A68F46A8-8FCE-43ED-9FAF-8E222B320B03}" srcOrd="1" destOrd="0" parTransId="{4CDE78ED-14D8-4C6A-95AA-37094E8B72A9}" sibTransId="{87F9F5A7-C430-49BC-A6CF-971BF020BE5F}"/>
    <dgm:cxn modelId="{843A3C54-9A3D-45FF-BCCA-C6DA0FF64C08}" type="presOf" srcId="{619798FE-9877-479C-8384-A4E4BE1ABC64}" destId="{7656D7C5-86F1-480D-9872-7ED889E66433}" srcOrd="0" destOrd="0" presId="urn:microsoft.com/office/officeart/2005/8/layout/hProcess4"/>
    <dgm:cxn modelId="{9096B25A-A2C7-4B72-983C-CF473D19E31F}" srcId="{6AF99F71-9B59-493B-AF11-A8B1E498A962}" destId="{0EA7EDF6-8977-429F-BE74-BB508997ED54}" srcOrd="3" destOrd="0" parTransId="{871DEB32-92D8-46AC-8295-0E51C3117041}" sibTransId="{44296DD7-281A-4130-A0FA-BC9D4352BB50}"/>
    <dgm:cxn modelId="{A428AB58-9C6F-4A58-B207-E6F5E5A6CC9A}" srcId="{9D35B2A9-244F-41F7-9643-BF280231C448}" destId="{EF9FBAC4-0CFC-4A3B-8126-2994CD745291}" srcOrd="2" destOrd="0" parTransId="{A06B6A21-2C5F-4B21-A08C-F7D1C03E9806}" sibTransId="{648CC263-56B1-42A5-A49E-CAC0010AF112}"/>
    <dgm:cxn modelId="{79FAF963-DBE7-4FB6-ADBD-90372A9581C0}" type="presOf" srcId="{9F6907E3-D703-4B82-8DD2-296DAB555166}" destId="{D08F9983-5BBD-496F-A9AF-306E5CBDD024}" srcOrd="0" destOrd="1" presId="urn:microsoft.com/office/officeart/2005/8/layout/hProcess4"/>
    <dgm:cxn modelId="{ED2F64BA-6BCF-43FD-BC05-046983F03CBD}" type="presParOf" srcId="{3F5378AB-8E2D-46AA-A380-B0655B2A928E}" destId="{C482F9ED-902C-404A-A9DF-F5DF2655274E}" srcOrd="0" destOrd="0" presId="urn:microsoft.com/office/officeart/2005/8/layout/hProcess4"/>
    <dgm:cxn modelId="{13FE116A-DB91-45CD-B3EB-06D6CB842502}" type="presParOf" srcId="{3F5378AB-8E2D-46AA-A380-B0655B2A928E}" destId="{14B396F4-AC0E-4564-872E-C4A84ECC111C}" srcOrd="1" destOrd="0" presId="urn:microsoft.com/office/officeart/2005/8/layout/hProcess4"/>
    <dgm:cxn modelId="{997AD0DE-0CE0-46E8-92EC-3A186A9987E2}" type="presParOf" srcId="{3F5378AB-8E2D-46AA-A380-B0655B2A928E}" destId="{8A9ABBBE-8982-4776-9E93-99E33BD294B6}" srcOrd="2" destOrd="0" presId="urn:microsoft.com/office/officeart/2005/8/layout/hProcess4"/>
    <dgm:cxn modelId="{F211A6C3-A8AF-4E0F-B511-3AFB54F45640}" type="presParOf" srcId="{8A9ABBBE-8982-4776-9E93-99E33BD294B6}" destId="{8DF96135-4F17-4542-8DFB-64AF8640FE6B}" srcOrd="0" destOrd="0" presId="urn:microsoft.com/office/officeart/2005/8/layout/hProcess4"/>
    <dgm:cxn modelId="{96B18B7C-90F3-44D7-843D-AD0403CEDDC4}" type="presParOf" srcId="{8DF96135-4F17-4542-8DFB-64AF8640FE6B}" destId="{C60CE139-011E-4EA9-878F-8E899D01F72C}" srcOrd="0" destOrd="0" presId="urn:microsoft.com/office/officeart/2005/8/layout/hProcess4"/>
    <dgm:cxn modelId="{9C4AEA89-2E8A-4C8B-B0D7-E7CC23851927}" type="presParOf" srcId="{8DF96135-4F17-4542-8DFB-64AF8640FE6B}" destId="{5E52331E-8A2D-4EB8-B1F2-EB9DF20AA6E7}" srcOrd="1" destOrd="0" presId="urn:microsoft.com/office/officeart/2005/8/layout/hProcess4"/>
    <dgm:cxn modelId="{871167A9-BB78-4F70-87D1-D69DB8A27097}" type="presParOf" srcId="{8DF96135-4F17-4542-8DFB-64AF8640FE6B}" destId="{7772457B-E2D5-41E0-8E34-E2388E3205AE}" srcOrd="2" destOrd="0" presId="urn:microsoft.com/office/officeart/2005/8/layout/hProcess4"/>
    <dgm:cxn modelId="{0E2B1CDE-EC24-4715-A08D-A306D9FA9EFD}" type="presParOf" srcId="{8DF96135-4F17-4542-8DFB-64AF8640FE6B}" destId="{5FDC8C29-6A16-463E-BC3F-D8D52F224F04}" srcOrd="3" destOrd="0" presId="urn:microsoft.com/office/officeart/2005/8/layout/hProcess4"/>
    <dgm:cxn modelId="{759C22BE-284E-4934-907C-87CB0D4B7946}" type="presParOf" srcId="{8DF96135-4F17-4542-8DFB-64AF8640FE6B}" destId="{51132B28-E5BC-4807-A920-01D920731EB3}" srcOrd="4" destOrd="0" presId="urn:microsoft.com/office/officeart/2005/8/layout/hProcess4"/>
    <dgm:cxn modelId="{BA9D76E5-C019-4D7D-AE31-D1BDD710B034}" type="presParOf" srcId="{8A9ABBBE-8982-4776-9E93-99E33BD294B6}" destId="{0679EB85-FD3D-4E0B-97A2-7D82C2B0F489}" srcOrd="1" destOrd="0" presId="urn:microsoft.com/office/officeart/2005/8/layout/hProcess4"/>
    <dgm:cxn modelId="{55221041-3820-49DC-A178-CC9CB3287351}" type="presParOf" srcId="{8A9ABBBE-8982-4776-9E93-99E33BD294B6}" destId="{A279B294-51FB-4D74-B050-BA703BD14367}" srcOrd="2" destOrd="0" presId="urn:microsoft.com/office/officeart/2005/8/layout/hProcess4"/>
    <dgm:cxn modelId="{854C7002-5547-4494-8EF2-3C21F489FE25}" type="presParOf" srcId="{A279B294-51FB-4D74-B050-BA703BD14367}" destId="{98EC2BA2-51B3-42BA-B646-A8231A095AA4}" srcOrd="0" destOrd="0" presId="urn:microsoft.com/office/officeart/2005/8/layout/hProcess4"/>
    <dgm:cxn modelId="{0069CBC8-22C0-48E9-A3D6-83C14E4D2B9D}" type="presParOf" srcId="{A279B294-51FB-4D74-B050-BA703BD14367}" destId="{F54263CF-F68B-4D23-B4AA-E6B89B87DA96}" srcOrd="1" destOrd="0" presId="urn:microsoft.com/office/officeart/2005/8/layout/hProcess4"/>
    <dgm:cxn modelId="{A29204E6-CC44-45C7-BF2C-F56BC360D46C}" type="presParOf" srcId="{A279B294-51FB-4D74-B050-BA703BD14367}" destId="{373FCF39-9611-4427-852E-6C5D98EF55A7}" srcOrd="2" destOrd="0" presId="urn:microsoft.com/office/officeart/2005/8/layout/hProcess4"/>
    <dgm:cxn modelId="{483218B8-1AE0-4373-9680-23C9374CE7EE}" type="presParOf" srcId="{A279B294-51FB-4D74-B050-BA703BD14367}" destId="{FFEC2F16-0AB0-410B-AB52-F70C1AA7D5EC}" srcOrd="3" destOrd="0" presId="urn:microsoft.com/office/officeart/2005/8/layout/hProcess4"/>
    <dgm:cxn modelId="{F5022E1D-A0A8-48DE-81EE-F796BC57A202}" type="presParOf" srcId="{A279B294-51FB-4D74-B050-BA703BD14367}" destId="{58038178-765F-41E9-B1B7-33E4EEA7CA60}" srcOrd="4" destOrd="0" presId="urn:microsoft.com/office/officeart/2005/8/layout/hProcess4"/>
    <dgm:cxn modelId="{1557DE7F-B056-40BD-A298-89FD573E6FB9}" type="presParOf" srcId="{8A9ABBBE-8982-4776-9E93-99E33BD294B6}" destId="{95AEB77B-367D-4DC4-819B-2C35A4716302}" srcOrd="3" destOrd="0" presId="urn:microsoft.com/office/officeart/2005/8/layout/hProcess4"/>
    <dgm:cxn modelId="{EE86861B-789E-415C-AAF7-F6434DCBA7E1}" type="presParOf" srcId="{8A9ABBBE-8982-4776-9E93-99E33BD294B6}" destId="{CEE65C5E-F7A5-4BEF-8797-3D78F2506DFE}" srcOrd="4" destOrd="0" presId="urn:microsoft.com/office/officeart/2005/8/layout/hProcess4"/>
    <dgm:cxn modelId="{5C380718-517C-45EF-90F0-9EFB3F4E2CD8}" type="presParOf" srcId="{CEE65C5E-F7A5-4BEF-8797-3D78F2506DFE}" destId="{7719AAD8-B9E4-44CB-9969-D81458E79CB2}" srcOrd="0" destOrd="0" presId="urn:microsoft.com/office/officeart/2005/8/layout/hProcess4"/>
    <dgm:cxn modelId="{90DDC135-286B-4A26-AA8E-416BF55EFFDA}" type="presParOf" srcId="{CEE65C5E-F7A5-4BEF-8797-3D78F2506DFE}" destId="{D08F9983-5BBD-496F-A9AF-306E5CBDD024}" srcOrd="1" destOrd="0" presId="urn:microsoft.com/office/officeart/2005/8/layout/hProcess4"/>
    <dgm:cxn modelId="{37EF7F25-ECE9-4105-8731-F77547565AA4}" type="presParOf" srcId="{CEE65C5E-F7A5-4BEF-8797-3D78F2506DFE}" destId="{6B593253-E4BE-4224-8443-8EFB9B9C4EB1}" srcOrd="2" destOrd="0" presId="urn:microsoft.com/office/officeart/2005/8/layout/hProcess4"/>
    <dgm:cxn modelId="{209C3C2E-EC20-4196-936F-39855E1CFE2C}" type="presParOf" srcId="{CEE65C5E-F7A5-4BEF-8797-3D78F2506DFE}" destId="{11119D67-32E1-4FB9-B80F-A9674C402653}" srcOrd="3" destOrd="0" presId="urn:microsoft.com/office/officeart/2005/8/layout/hProcess4"/>
    <dgm:cxn modelId="{3B6389DF-DB92-4B25-9C95-023965829ED4}" type="presParOf" srcId="{CEE65C5E-F7A5-4BEF-8797-3D78F2506DFE}" destId="{E1D349F2-28CB-43F3-95C0-5248AA89E40E}" srcOrd="4" destOrd="0" presId="urn:microsoft.com/office/officeart/2005/8/layout/hProcess4"/>
    <dgm:cxn modelId="{F7B28F4E-8B55-4A3D-80BB-94EC3CF8143C}" type="presParOf" srcId="{8A9ABBBE-8982-4776-9E93-99E33BD294B6}" destId="{2FF6A314-ED6E-4E0C-98D6-2BC00E7FDFCC}" srcOrd="5" destOrd="0" presId="urn:microsoft.com/office/officeart/2005/8/layout/hProcess4"/>
    <dgm:cxn modelId="{E0F3D71B-1AD3-4F19-95F1-E1673C4C7A0D}" type="presParOf" srcId="{8A9ABBBE-8982-4776-9E93-99E33BD294B6}" destId="{AA11F399-F563-4F2C-9B53-6C61706631AE}" srcOrd="6" destOrd="0" presId="urn:microsoft.com/office/officeart/2005/8/layout/hProcess4"/>
    <dgm:cxn modelId="{5F763EE2-BCE3-43A4-A8C1-AEC4C2F30DFC}" type="presParOf" srcId="{AA11F399-F563-4F2C-9B53-6C61706631AE}" destId="{F43A48E1-2497-41D4-A8BB-0D2FC6AE0E9F}" srcOrd="0" destOrd="0" presId="urn:microsoft.com/office/officeart/2005/8/layout/hProcess4"/>
    <dgm:cxn modelId="{13AFBCD6-748F-4373-9BAB-595FFAEDC5EB}" type="presParOf" srcId="{AA11F399-F563-4F2C-9B53-6C61706631AE}" destId="{7656D7C5-86F1-480D-9872-7ED889E66433}" srcOrd="1" destOrd="0" presId="urn:microsoft.com/office/officeart/2005/8/layout/hProcess4"/>
    <dgm:cxn modelId="{F118F104-C198-4CA4-AEF5-A13EC1065CA0}" type="presParOf" srcId="{AA11F399-F563-4F2C-9B53-6C61706631AE}" destId="{23507887-61BD-4C06-AAFB-AF2945F650D0}" srcOrd="2" destOrd="0" presId="urn:microsoft.com/office/officeart/2005/8/layout/hProcess4"/>
    <dgm:cxn modelId="{1AF0C5FD-5E92-4FC2-AAF0-14876F51F85A}" type="presParOf" srcId="{AA11F399-F563-4F2C-9B53-6C61706631AE}" destId="{CD6D19AA-8B1A-4A63-9CB9-968B1BE6D2B0}" srcOrd="3" destOrd="0" presId="urn:microsoft.com/office/officeart/2005/8/layout/hProcess4"/>
    <dgm:cxn modelId="{6163828C-2E53-4E6F-BFC4-6C8A1BC46F0E}" type="presParOf" srcId="{AA11F399-F563-4F2C-9B53-6C61706631AE}" destId="{63B5D7FD-22F0-44DE-93EC-BD15FE8EB86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EE7755-E72B-4EB9-8C7B-ACD86DDAD90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76DF6441-2C14-4252-8B6B-132EE3204371}">
      <dgm:prSet phldrT="[Text]"/>
      <dgm:spPr/>
      <dgm:t>
        <a:bodyPr/>
        <a:lstStyle/>
        <a:p>
          <a:r>
            <a:rPr lang="en-US" dirty="0"/>
            <a:t>Computation</a:t>
          </a:r>
        </a:p>
      </dgm:t>
    </dgm:pt>
    <dgm:pt modelId="{6C7BB987-CCAC-49AC-ACB7-E8E382A75146}" type="parTrans" cxnId="{6C9817D3-0283-431C-A8BC-DDF0673B5105}">
      <dgm:prSet/>
      <dgm:spPr/>
      <dgm:t>
        <a:bodyPr/>
        <a:lstStyle/>
        <a:p>
          <a:endParaRPr lang="en-US"/>
        </a:p>
      </dgm:t>
    </dgm:pt>
    <dgm:pt modelId="{90FB9393-21F4-4F55-814F-8438DE651D7F}" type="sibTrans" cxnId="{6C9817D3-0283-431C-A8BC-DDF0673B5105}">
      <dgm:prSet/>
      <dgm:spPr/>
      <dgm:t>
        <a:bodyPr/>
        <a:lstStyle/>
        <a:p>
          <a:endParaRPr lang="en-US"/>
        </a:p>
      </dgm:t>
    </dgm:pt>
    <dgm:pt modelId="{1246790F-B930-4C2C-9198-73B14A7A64DE}">
      <dgm:prSet phldrT="[Text]"/>
      <dgm:spPr/>
      <dgm:t>
        <a:bodyPr/>
        <a:lstStyle/>
        <a:p>
          <a:r>
            <a:rPr lang="en-US" dirty="0"/>
            <a:t>Subject Matter</a:t>
          </a:r>
        </a:p>
      </dgm:t>
    </dgm:pt>
    <dgm:pt modelId="{AC49D3CB-D87C-44F7-9D95-54A951F46055}" type="parTrans" cxnId="{5A01AB37-69AB-42E8-80C5-F8B7697006A7}">
      <dgm:prSet/>
      <dgm:spPr/>
      <dgm:t>
        <a:bodyPr/>
        <a:lstStyle/>
        <a:p>
          <a:endParaRPr lang="en-US"/>
        </a:p>
      </dgm:t>
    </dgm:pt>
    <dgm:pt modelId="{D3982697-D6C9-4658-8A9A-2435E30D91C6}" type="sibTrans" cxnId="{5A01AB37-69AB-42E8-80C5-F8B7697006A7}">
      <dgm:prSet/>
      <dgm:spPr/>
      <dgm:t>
        <a:bodyPr/>
        <a:lstStyle/>
        <a:p>
          <a:endParaRPr lang="en-US"/>
        </a:p>
      </dgm:t>
    </dgm:pt>
    <dgm:pt modelId="{FD45D883-4215-490B-951F-F4CB0B3EFEDB}">
      <dgm:prSet phldrT="[Text]"/>
      <dgm:spPr/>
      <dgm:t>
        <a:bodyPr/>
        <a:lstStyle/>
        <a:p>
          <a:r>
            <a:rPr lang="en-US" dirty="0"/>
            <a:t>Arts</a:t>
          </a:r>
        </a:p>
      </dgm:t>
    </dgm:pt>
    <dgm:pt modelId="{454E37DF-7C51-4D02-B37B-AFE82AB35EA6}" type="parTrans" cxnId="{EDA93F3A-4B65-4F46-BD12-753B60F4D12F}">
      <dgm:prSet/>
      <dgm:spPr/>
      <dgm:t>
        <a:bodyPr/>
        <a:lstStyle/>
        <a:p>
          <a:endParaRPr lang="en-US"/>
        </a:p>
      </dgm:t>
    </dgm:pt>
    <dgm:pt modelId="{64C57FD5-7CCC-4722-AEB5-DB586085B69E}" type="sibTrans" cxnId="{EDA93F3A-4B65-4F46-BD12-753B60F4D12F}">
      <dgm:prSet/>
      <dgm:spPr/>
      <dgm:t>
        <a:bodyPr/>
        <a:lstStyle/>
        <a:p>
          <a:endParaRPr lang="en-US"/>
        </a:p>
      </dgm:t>
    </dgm:pt>
    <dgm:pt modelId="{8EB5E1D2-E733-4EE5-8FE7-86815B235D6C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E70C1B41-A23B-4EAB-8946-CA79CDE22A5E}" type="parTrans" cxnId="{08063781-AF9F-4EFC-95ED-290DD1DFEC3B}">
      <dgm:prSet/>
      <dgm:spPr/>
      <dgm:t>
        <a:bodyPr/>
        <a:lstStyle/>
        <a:p>
          <a:endParaRPr lang="en-US"/>
        </a:p>
      </dgm:t>
    </dgm:pt>
    <dgm:pt modelId="{32FAACB1-5FEF-4319-B392-30F1A0540C61}" type="sibTrans" cxnId="{08063781-AF9F-4EFC-95ED-290DD1DFEC3B}">
      <dgm:prSet/>
      <dgm:spPr/>
      <dgm:t>
        <a:bodyPr/>
        <a:lstStyle/>
        <a:p>
          <a:endParaRPr lang="en-US"/>
        </a:p>
      </dgm:t>
    </dgm:pt>
    <dgm:pt modelId="{B215EE7E-F5C1-49A9-B7FC-CE356F7CADA0}">
      <dgm:prSet phldrT="[Text]"/>
      <dgm:spPr/>
      <dgm:t>
        <a:bodyPr/>
        <a:lstStyle/>
        <a:p>
          <a:r>
            <a:rPr lang="en-US" dirty="0"/>
            <a:t>Humanities</a:t>
          </a:r>
        </a:p>
      </dgm:t>
    </dgm:pt>
    <dgm:pt modelId="{B0EB70D9-6B76-4446-B453-8EFE695F4DCD}" type="parTrans" cxnId="{CC9BA81D-41E3-4628-8DE1-B142E9B8DB46}">
      <dgm:prSet/>
      <dgm:spPr/>
      <dgm:t>
        <a:bodyPr/>
        <a:lstStyle/>
        <a:p>
          <a:endParaRPr lang="en-US"/>
        </a:p>
      </dgm:t>
    </dgm:pt>
    <dgm:pt modelId="{E222ADEA-D7E0-403B-A0AF-D5E6AAE55B31}" type="sibTrans" cxnId="{CC9BA81D-41E3-4628-8DE1-B142E9B8DB46}">
      <dgm:prSet/>
      <dgm:spPr/>
      <dgm:t>
        <a:bodyPr/>
        <a:lstStyle/>
        <a:p>
          <a:endParaRPr lang="en-US"/>
        </a:p>
      </dgm:t>
    </dgm:pt>
    <dgm:pt modelId="{BD2EC265-F1AB-4D0D-8BD3-8C18A805BEE9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1FED24AD-DC76-4A29-A8DB-CEBBFF87AF6A}" type="parTrans" cxnId="{6CA48B9A-6ED2-4ABA-A33D-0AB7CD22F186}">
      <dgm:prSet/>
      <dgm:spPr/>
      <dgm:t>
        <a:bodyPr/>
        <a:lstStyle/>
        <a:p>
          <a:endParaRPr lang="en-US"/>
        </a:p>
      </dgm:t>
    </dgm:pt>
    <dgm:pt modelId="{5AA9EF4F-0474-49AB-8406-8DAB96EDC96C}" type="sibTrans" cxnId="{6CA48B9A-6ED2-4ABA-A33D-0AB7CD22F186}">
      <dgm:prSet/>
      <dgm:spPr/>
      <dgm:t>
        <a:bodyPr/>
        <a:lstStyle/>
        <a:p>
          <a:endParaRPr lang="en-US"/>
        </a:p>
      </dgm:t>
    </dgm:pt>
    <dgm:pt modelId="{34028BB0-0121-4762-AAF4-BA807FFBE434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3A6C25C1-9DE5-47A0-828E-D44A5DA7E8DE}" type="parTrans" cxnId="{EFEC3EFB-493C-4615-B4C2-35887C7F2A89}">
      <dgm:prSet/>
      <dgm:spPr/>
      <dgm:t>
        <a:bodyPr/>
        <a:lstStyle/>
        <a:p>
          <a:endParaRPr lang="en-US"/>
        </a:p>
      </dgm:t>
    </dgm:pt>
    <dgm:pt modelId="{9F4D3F11-A3BC-44DB-9418-1B6EDE9C8E7C}" type="sibTrans" cxnId="{EFEC3EFB-493C-4615-B4C2-35887C7F2A89}">
      <dgm:prSet/>
      <dgm:spPr/>
      <dgm:t>
        <a:bodyPr/>
        <a:lstStyle/>
        <a:p>
          <a:endParaRPr lang="en-US"/>
        </a:p>
      </dgm:t>
    </dgm:pt>
    <dgm:pt modelId="{52914D49-225D-42B8-8FF4-01F28F2CDC60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5AE09603-9A1C-4450-8395-874C6427E57A}" type="parTrans" cxnId="{9332CFC7-E022-492E-86BD-921C7AA7BF30}">
      <dgm:prSet/>
      <dgm:spPr/>
      <dgm:t>
        <a:bodyPr/>
        <a:lstStyle/>
        <a:p>
          <a:endParaRPr lang="en-US"/>
        </a:p>
      </dgm:t>
    </dgm:pt>
    <dgm:pt modelId="{2FE5CCFF-8D2E-4368-9DD1-0A9ED8D27468}" type="sibTrans" cxnId="{9332CFC7-E022-492E-86BD-921C7AA7BF30}">
      <dgm:prSet/>
      <dgm:spPr/>
      <dgm:t>
        <a:bodyPr/>
        <a:lstStyle/>
        <a:p>
          <a:endParaRPr lang="en-US"/>
        </a:p>
      </dgm:t>
    </dgm:pt>
    <dgm:pt modelId="{45248A6F-AB0C-4FC8-ACAC-7F651953CF0E}" type="pres">
      <dgm:prSet presAssocID="{1DEE7755-E72B-4EB9-8C7B-ACD86DDAD905}" presName="compositeShape" presStyleCnt="0">
        <dgm:presLayoutVars>
          <dgm:chMax val="7"/>
          <dgm:dir/>
          <dgm:resizeHandles val="exact"/>
        </dgm:presLayoutVars>
      </dgm:prSet>
      <dgm:spPr/>
    </dgm:pt>
    <dgm:pt modelId="{AE6E584A-F2C1-4A88-8DEE-BE95F258CC46}" type="pres">
      <dgm:prSet presAssocID="{76DF6441-2C14-4252-8B6B-132EE3204371}" presName="circ1" presStyleLbl="vennNode1" presStyleIdx="0" presStyleCnt="2"/>
      <dgm:spPr/>
    </dgm:pt>
    <dgm:pt modelId="{704B04E2-FB66-45D3-ABE8-B2D8537A58E7}" type="pres">
      <dgm:prSet presAssocID="{76DF6441-2C14-4252-8B6B-132EE32043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B58EC04-7ED8-4FCF-898A-DBA77703A830}" type="pres">
      <dgm:prSet presAssocID="{1246790F-B930-4C2C-9198-73B14A7A64DE}" presName="circ2" presStyleLbl="vennNode1" presStyleIdx="1" presStyleCnt="2"/>
      <dgm:spPr/>
    </dgm:pt>
    <dgm:pt modelId="{EF7DEA34-3473-4252-AB66-0C477C9CA90E}" type="pres">
      <dgm:prSet presAssocID="{1246790F-B930-4C2C-9198-73B14A7A64D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5A8AA84-24ED-4DCA-8AD7-9F6B0383ED69}" type="presOf" srcId="{52914D49-225D-42B8-8FF4-01F28F2CDC60}" destId="{EF7DEA34-3473-4252-AB66-0C477C9CA90E}" srcOrd="1" destOrd="6" presId="urn:microsoft.com/office/officeart/2005/8/layout/venn1"/>
    <dgm:cxn modelId="{EDA93F3A-4B65-4F46-BD12-753B60F4D12F}" srcId="{1246790F-B930-4C2C-9198-73B14A7A64DE}" destId="{FD45D883-4215-490B-951F-F4CB0B3EFEDB}" srcOrd="0" destOrd="0" parTransId="{454E37DF-7C51-4D02-B37B-AFE82AB35EA6}" sibTransId="{64C57FD5-7CCC-4722-AEB5-DB586085B69E}"/>
    <dgm:cxn modelId="{08A07431-F812-4F88-BEBB-B81F9724CD50}" type="presOf" srcId="{B215EE7E-F5C1-49A9-B7FC-CE356F7CADA0}" destId="{CB58EC04-7ED8-4FCF-898A-DBA77703A830}" srcOrd="0" destOrd="2" presId="urn:microsoft.com/office/officeart/2005/8/layout/venn1"/>
    <dgm:cxn modelId="{B19DB120-B7AA-4AE6-B86D-1BEDB69EEDA3}" type="presOf" srcId="{BD2EC265-F1AB-4D0D-8BD3-8C18A805BEE9}" destId="{CB58EC04-7ED8-4FCF-898A-DBA77703A830}" srcOrd="0" destOrd="4" presId="urn:microsoft.com/office/officeart/2005/8/layout/venn1"/>
    <dgm:cxn modelId="{D07796CF-94D7-4A48-9DE0-353C07178BFB}" type="presOf" srcId="{8EB5E1D2-E733-4EE5-8FE7-86815B235D6C}" destId="{CB58EC04-7ED8-4FCF-898A-DBA77703A830}" srcOrd="0" destOrd="3" presId="urn:microsoft.com/office/officeart/2005/8/layout/venn1"/>
    <dgm:cxn modelId="{F5E508FE-EFFF-44CC-A414-B0C3206DDE95}" type="presOf" srcId="{1246790F-B930-4C2C-9198-73B14A7A64DE}" destId="{EF7DEA34-3473-4252-AB66-0C477C9CA90E}" srcOrd="1" destOrd="0" presId="urn:microsoft.com/office/officeart/2005/8/layout/venn1"/>
    <dgm:cxn modelId="{6CA48B9A-6ED2-4ABA-A33D-0AB7CD22F186}" srcId="{1246790F-B930-4C2C-9198-73B14A7A64DE}" destId="{BD2EC265-F1AB-4D0D-8BD3-8C18A805BEE9}" srcOrd="3" destOrd="0" parTransId="{1FED24AD-DC76-4A29-A8DB-CEBBFF87AF6A}" sibTransId="{5AA9EF4F-0474-49AB-8406-8DAB96EDC96C}"/>
    <dgm:cxn modelId="{94413C18-0177-4A87-8372-E271A6CD3A05}" type="presOf" srcId="{76DF6441-2C14-4252-8B6B-132EE3204371}" destId="{704B04E2-FB66-45D3-ABE8-B2D8537A58E7}" srcOrd="1" destOrd="0" presId="urn:microsoft.com/office/officeart/2005/8/layout/venn1"/>
    <dgm:cxn modelId="{9332CFC7-E022-492E-86BD-921C7AA7BF30}" srcId="{1246790F-B930-4C2C-9198-73B14A7A64DE}" destId="{52914D49-225D-42B8-8FF4-01F28F2CDC60}" srcOrd="5" destOrd="0" parTransId="{5AE09603-9A1C-4450-8395-874C6427E57A}" sibTransId="{2FE5CCFF-8D2E-4368-9DD1-0A9ED8D27468}"/>
    <dgm:cxn modelId="{CC9BA81D-41E3-4628-8DE1-B142E9B8DB46}" srcId="{1246790F-B930-4C2C-9198-73B14A7A64DE}" destId="{B215EE7E-F5C1-49A9-B7FC-CE356F7CADA0}" srcOrd="1" destOrd="0" parTransId="{B0EB70D9-6B76-4446-B453-8EFE695F4DCD}" sibTransId="{E222ADEA-D7E0-403B-A0AF-D5E6AAE55B31}"/>
    <dgm:cxn modelId="{C84B4623-D1C5-45C5-BC3A-7061D02776BB}" type="presOf" srcId="{1DEE7755-E72B-4EB9-8C7B-ACD86DDAD905}" destId="{45248A6F-AB0C-4FC8-ACAC-7F651953CF0E}" srcOrd="0" destOrd="0" presId="urn:microsoft.com/office/officeart/2005/8/layout/venn1"/>
    <dgm:cxn modelId="{E2522642-4098-4DC5-A00E-484F0BA6498B}" type="presOf" srcId="{FD45D883-4215-490B-951F-F4CB0B3EFEDB}" destId="{EF7DEA34-3473-4252-AB66-0C477C9CA90E}" srcOrd="1" destOrd="1" presId="urn:microsoft.com/office/officeart/2005/8/layout/venn1"/>
    <dgm:cxn modelId="{EC659752-9911-4863-9B83-C19EC15059AC}" type="presOf" srcId="{76DF6441-2C14-4252-8B6B-132EE3204371}" destId="{AE6E584A-F2C1-4A88-8DEE-BE95F258CC46}" srcOrd="0" destOrd="0" presId="urn:microsoft.com/office/officeart/2005/8/layout/venn1"/>
    <dgm:cxn modelId="{EFEC3EFB-493C-4615-B4C2-35887C7F2A89}" srcId="{1246790F-B930-4C2C-9198-73B14A7A64DE}" destId="{34028BB0-0121-4762-AAF4-BA807FFBE434}" srcOrd="4" destOrd="0" parTransId="{3A6C25C1-9DE5-47A0-828E-D44A5DA7E8DE}" sibTransId="{9F4D3F11-A3BC-44DB-9418-1B6EDE9C8E7C}"/>
    <dgm:cxn modelId="{FD41054B-319C-4F3C-B58A-AE767BB43D68}" type="presOf" srcId="{52914D49-225D-42B8-8FF4-01F28F2CDC60}" destId="{CB58EC04-7ED8-4FCF-898A-DBA77703A830}" srcOrd="0" destOrd="6" presId="urn:microsoft.com/office/officeart/2005/8/layout/venn1"/>
    <dgm:cxn modelId="{08063781-AF9F-4EFC-95ED-290DD1DFEC3B}" srcId="{1246790F-B930-4C2C-9198-73B14A7A64DE}" destId="{8EB5E1D2-E733-4EE5-8FE7-86815B235D6C}" srcOrd="2" destOrd="0" parTransId="{E70C1B41-A23B-4EAB-8946-CA79CDE22A5E}" sibTransId="{32FAACB1-5FEF-4319-B392-30F1A0540C61}"/>
    <dgm:cxn modelId="{C64D1AE9-438A-4582-BC00-F2B5025EB6D1}" type="presOf" srcId="{BD2EC265-F1AB-4D0D-8BD3-8C18A805BEE9}" destId="{EF7DEA34-3473-4252-AB66-0C477C9CA90E}" srcOrd="1" destOrd="4" presId="urn:microsoft.com/office/officeart/2005/8/layout/venn1"/>
    <dgm:cxn modelId="{E31B7BD6-5517-4A30-B7EB-154E0AFD4103}" type="presOf" srcId="{34028BB0-0121-4762-AAF4-BA807FFBE434}" destId="{CB58EC04-7ED8-4FCF-898A-DBA77703A830}" srcOrd="0" destOrd="5" presId="urn:microsoft.com/office/officeart/2005/8/layout/venn1"/>
    <dgm:cxn modelId="{0324C7AE-5440-40E8-9F32-CD6AF1492E83}" type="presOf" srcId="{B215EE7E-F5C1-49A9-B7FC-CE356F7CADA0}" destId="{EF7DEA34-3473-4252-AB66-0C477C9CA90E}" srcOrd="1" destOrd="2" presId="urn:microsoft.com/office/officeart/2005/8/layout/venn1"/>
    <dgm:cxn modelId="{5A01AB37-69AB-42E8-80C5-F8B7697006A7}" srcId="{1DEE7755-E72B-4EB9-8C7B-ACD86DDAD905}" destId="{1246790F-B930-4C2C-9198-73B14A7A64DE}" srcOrd="1" destOrd="0" parTransId="{AC49D3CB-D87C-44F7-9D95-54A951F46055}" sibTransId="{D3982697-D6C9-4658-8A9A-2435E30D91C6}"/>
    <dgm:cxn modelId="{EE1BB5D1-E9AD-43DC-9295-97FB2B4AD3D2}" type="presOf" srcId="{34028BB0-0121-4762-AAF4-BA807FFBE434}" destId="{EF7DEA34-3473-4252-AB66-0C477C9CA90E}" srcOrd="1" destOrd="5" presId="urn:microsoft.com/office/officeart/2005/8/layout/venn1"/>
    <dgm:cxn modelId="{1E0ECFF1-0EC1-4DB5-960C-D88D3446B07C}" type="presOf" srcId="{1246790F-B930-4C2C-9198-73B14A7A64DE}" destId="{CB58EC04-7ED8-4FCF-898A-DBA77703A830}" srcOrd="0" destOrd="0" presId="urn:microsoft.com/office/officeart/2005/8/layout/venn1"/>
    <dgm:cxn modelId="{DEE30B92-B75B-4A21-8CC3-2B01654B3CCF}" type="presOf" srcId="{FD45D883-4215-490B-951F-F4CB0B3EFEDB}" destId="{CB58EC04-7ED8-4FCF-898A-DBA77703A830}" srcOrd="0" destOrd="1" presId="urn:microsoft.com/office/officeart/2005/8/layout/venn1"/>
    <dgm:cxn modelId="{E5A7A7F2-E12F-472F-9885-C88D42513792}" type="presOf" srcId="{8EB5E1D2-E733-4EE5-8FE7-86815B235D6C}" destId="{EF7DEA34-3473-4252-AB66-0C477C9CA90E}" srcOrd="1" destOrd="3" presId="urn:microsoft.com/office/officeart/2005/8/layout/venn1"/>
    <dgm:cxn modelId="{6C9817D3-0283-431C-A8BC-DDF0673B5105}" srcId="{1DEE7755-E72B-4EB9-8C7B-ACD86DDAD905}" destId="{76DF6441-2C14-4252-8B6B-132EE3204371}" srcOrd="0" destOrd="0" parTransId="{6C7BB987-CCAC-49AC-ACB7-E8E382A75146}" sibTransId="{90FB9393-21F4-4F55-814F-8438DE651D7F}"/>
    <dgm:cxn modelId="{A7799CD7-E1B6-467D-83A4-8BFCD6244280}" type="presParOf" srcId="{45248A6F-AB0C-4FC8-ACAC-7F651953CF0E}" destId="{AE6E584A-F2C1-4A88-8DEE-BE95F258CC46}" srcOrd="0" destOrd="0" presId="urn:microsoft.com/office/officeart/2005/8/layout/venn1"/>
    <dgm:cxn modelId="{D5D787F2-1985-4DEA-9D67-73E93EF16E20}" type="presParOf" srcId="{45248A6F-AB0C-4FC8-ACAC-7F651953CF0E}" destId="{704B04E2-FB66-45D3-ABE8-B2D8537A58E7}" srcOrd="1" destOrd="0" presId="urn:microsoft.com/office/officeart/2005/8/layout/venn1"/>
    <dgm:cxn modelId="{B9ED8CDF-CAEC-4183-A3A9-F24CE04F16DA}" type="presParOf" srcId="{45248A6F-AB0C-4FC8-ACAC-7F651953CF0E}" destId="{CB58EC04-7ED8-4FCF-898A-DBA77703A830}" srcOrd="2" destOrd="0" presId="urn:microsoft.com/office/officeart/2005/8/layout/venn1"/>
    <dgm:cxn modelId="{CA6F2E2E-6F92-471A-9B67-199F701F0C1F}" type="presParOf" srcId="{45248A6F-AB0C-4FC8-ACAC-7F651953CF0E}" destId="{EF7DEA34-3473-4252-AB66-0C477C9CA90E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E584A-F2C1-4A88-8DEE-BE95F258CC46}">
      <dsp:nvSpPr>
        <dsp:cNvPr id="0" name=""/>
        <dsp:cNvSpPr/>
      </dsp:nvSpPr>
      <dsp:spPr>
        <a:xfrm>
          <a:off x="1894389" y="19266"/>
          <a:ext cx="3522445" cy="352244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Computation</a:t>
          </a:r>
        </a:p>
      </dsp:txBody>
      <dsp:txXfrm>
        <a:off x="2386262" y="434638"/>
        <a:ext cx="2030959" cy="2691701"/>
      </dsp:txXfrm>
    </dsp:sp>
    <dsp:sp modelId="{CB58EC04-7ED8-4FCF-898A-DBA77703A830}">
      <dsp:nvSpPr>
        <dsp:cNvPr id="0" name=""/>
        <dsp:cNvSpPr/>
      </dsp:nvSpPr>
      <dsp:spPr>
        <a:xfrm>
          <a:off x="4461127" y="9633"/>
          <a:ext cx="3522445" cy="352244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Subject Matter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Arts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Humanities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Science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Engineering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Business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…</a:t>
          </a:r>
        </a:p>
      </dsp:txBody>
      <dsp:txXfrm>
        <a:off x="5460739" y="425005"/>
        <a:ext cx="2030959" cy="2691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2331E-8A2D-4EB8-B1F2-EB9DF20AA6E7}">
      <dsp:nvSpPr>
        <dsp:cNvPr id="0" name=""/>
        <dsp:cNvSpPr/>
      </dsp:nvSpPr>
      <dsp:spPr>
        <a:xfrm>
          <a:off x="3170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NetLogo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Mallet</a:t>
          </a:r>
        </a:p>
      </dsp:txBody>
      <dsp:txXfrm>
        <a:off x="39333" y="1277603"/>
        <a:ext cx="1832943" cy="1162383"/>
      </dsp:txXfrm>
    </dsp:sp>
    <dsp:sp modelId="{0679EB85-FD3D-4E0B-97A2-7D82C2B0F489}">
      <dsp:nvSpPr>
        <dsp:cNvPr id="0" name=""/>
        <dsp:cNvSpPr/>
      </dsp:nvSpPr>
      <dsp:spPr>
        <a:xfrm>
          <a:off x="1054318" y="1545447"/>
          <a:ext cx="2204958" cy="2204958"/>
        </a:xfrm>
        <a:prstGeom prst="leftCircularArrow">
          <a:avLst>
            <a:gd name="adj1" fmla="val 3622"/>
            <a:gd name="adj2" fmla="val 450693"/>
            <a:gd name="adj3" fmla="val 2226204"/>
            <a:gd name="adj4" fmla="val 9024489"/>
            <a:gd name="adj5" fmla="val 422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C8C29-6A16-463E-BC3F-D8D52F224F04}">
      <dsp:nvSpPr>
        <dsp:cNvPr id="0" name=""/>
        <dsp:cNvSpPr/>
      </dsp:nvSpPr>
      <dsp:spPr>
        <a:xfrm>
          <a:off x="426563" y="2476150"/>
          <a:ext cx="1693572" cy="6734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Out-of-the-box Tools</a:t>
          </a:r>
        </a:p>
      </dsp:txBody>
      <dsp:txXfrm>
        <a:off x="446288" y="2495875"/>
        <a:ext cx="1654122" cy="634028"/>
      </dsp:txXfrm>
    </dsp:sp>
    <dsp:sp modelId="{F54263CF-F68B-4D23-B4AA-E6B89B87DA96}">
      <dsp:nvSpPr>
        <dsp:cNvPr id="0" name=""/>
        <dsp:cNvSpPr/>
      </dsp:nvSpPr>
      <dsp:spPr>
        <a:xfrm>
          <a:off x="2500419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Microsoft Excel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Tableau</a:t>
          </a:r>
        </a:p>
      </dsp:txBody>
      <dsp:txXfrm>
        <a:off x="2536582" y="1614342"/>
        <a:ext cx="1832943" cy="1162383"/>
      </dsp:txXfrm>
    </dsp:sp>
    <dsp:sp modelId="{95AEB77B-367D-4DC4-819B-2C35A4716302}">
      <dsp:nvSpPr>
        <dsp:cNvPr id="0" name=""/>
        <dsp:cNvSpPr/>
      </dsp:nvSpPr>
      <dsp:spPr>
        <a:xfrm>
          <a:off x="3535690" y="242308"/>
          <a:ext cx="2448409" cy="2448409"/>
        </a:xfrm>
        <a:prstGeom prst="circularArrow">
          <a:avLst>
            <a:gd name="adj1" fmla="val 3262"/>
            <a:gd name="adj2" fmla="val 402414"/>
            <a:gd name="adj3" fmla="val 19422076"/>
            <a:gd name="adj4" fmla="val 12575511"/>
            <a:gd name="adj5" fmla="val 380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C2F16-0AB0-410B-AB52-F70C1AA7D5EC}">
      <dsp:nvSpPr>
        <dsp:cNvPr id="0" name=""/>
        <dsp:cNvSpPr/>
      </dsp:nvSpPr>
      <dsp:spPr>
        <a:xfrm>
          <a:off x="2923812" y="904701"/>
          <a:ext cx="1693572" cy="6734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Open-ended Tools</a:t>
          </a:r>
        </a:p>
      </dsp:txBody>
      <dsp:txXfrm>
        <a:off x="2943537" y="924426"/>
        <a:ext cx="1654122" cy="634028"/>
      </dsp:txXfrm>
    </dsp:sp>
    <dsp:sp modelId="{D08F9983-5BBD-496F-A9AF-306E5CBDD024}">
      <dsp:nvSpPr>
        <dsp:cNvPr id="0" name=""/>
        <dsp:cNvSpPr/>
      </dsp:nvSpPr>
      <dsp:spPr>
        <a:xfrm>
          <a:off x="4997668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BlockPy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AppLab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Scratch/Snap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Unity</a:t>
          </a:r>
          <a:endParaRPr lang="en-US" sz="1900" kern="1200" dirty="0"/>
        </a:p>
      </dsp:txBody>
      <dsp:txXfrm>
        <a:off x="5033831" y="1277603"/>
        <a:ext cx="1832943" cy="1162383"/>
      </dsp:txXfrm>
    </dsp:sp>
    <dsp:sp modelId="{2FF6A314-ED6E-4E0C-98D6-2BC00E7FDFCC}">
      <dsp:nvSpPr>
        <dsp:cNvPr id="0" name=""/>
        <dsp:cNvSpPr/>
      </dsp:nvSpPr>
      <dsp:spPr>
        <a:xfrm>
          <a:off x="6048816" y="1545447"/>
          <a:ext cx="2204958" cy="2204958"/>
        </a:xfrm>
        <a:prstGeom prst="leftCircularArrow">
          <a:avLst>
            <a:gd name="adj1" fmla="val 3622"/>
            <a:gd name="adj2" fmla="val 450693"/>
            <a:gd name="adj3" fmla="val 2226204"/>
            <a:gd name="adj4" fmla="val 9024489"/>
            <a:gd name="adj5" fmla="val 422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19D67-32E1-4FB9-B80F-A9674C402653}">
      <dsp:nvSpPr>
        <dsp:cNvPr id="0" name=""/>
        <dsp:cNvSpPr/>
      </dsp:nvSpPr>
      <dsp:spPr>
        <a:xfrm>
          <a:off x="5421061" y="2476150"/>
          <a:ext cx="1693572" cy="6734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Scaffolded</a:t>
          </a:r>
          <a:r>
            <a:rPr lang="en-US" sz="2300" kern="1200" dirty="0"/>
            <a:t> Environments</a:t>
          </a:r>
        </a:p>
      </dsp:txBody>
      <dsp:txXfrm>
        <a:off x="5440786" y="2495875"/>
        <a:ext cx="1654122" cy="634028"/>
      </dsp:txXfrm>
    </dsp:sp>
    <dsp:sp modelId="{7656D7C5-86F1-480D-9872-7ED889E66433}">
      <dsp:nvSpPr>
        <dsp:cNvPr id="0" name=""/>
        <dsp:cNvSpPr/>
      </dsp:nvSpPr>
      <dsp:spPr>
        <a:xfrm>
          <a:off x="7494917" y="1241440"/>
          <a:ext cx="1905269" cy="157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Python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Java</a:t>
          </a:r>
          <a:endParaRPr lang="en-US" sz="1900" kern="1200" dirty="0"/>
        </a:p>
      </dsp:txBody>
      <dsp:txXfrm>
        <a:off x="7531080" y="1614342"/>
        <a:ext cx="1832943" cy="1162383"/>
      </dsp:txXfrm>
    </dsp:sp>
    <dsp:sp modelId="{CD6D19AA-8B1A-4A63-9CB9-968B1BE6D2B0}">
      <dsp:nvSpPr>
        <dsp:cNvPr id="0" name=""/>
        <dsp:cNvSpPr/>
      </dsp:nvSpPr>
      <dsp:spPr>
        <a:xfrm>
          <a:off x="7918310" y="904701"/>
          <a:ext cx="1693572" cy="6734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Programming</a:t>
          </a:r>
        </a:p>
      </dsp:txBody>
      <dsp:txXfrm>
        <a:off x="7938035" y="924426"/>
        <a:ext cx="1654122" cy="634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E584A-F2C1-4A88-8DEE-BE95F258CC46}">
      <dsp:nvSpPr>
        <dsp:cNvPr id="0" name=""/>
        <dsp:cNvSpPr/>
      </dsp:nvSpPr>
      <dsp:spPr>
        <a:xfrm>
          <a:off x="1922427" y="9633"/>
          <a:ext cx="3522445" cy="352244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Computation</a:t>
          </a:r>
        </a:p>
      </dsp:txBody>
      <dsp:txXfrm>
        <a:off x="2414300" y="425005"/>
        <a:ext cx="2030959" cy="2691701"/>
      </dsp:txXfrm>
    </dsp:sp>
    <dsp:sp modelId="{CB58EC04-7ED8-4FCF-898A-DBA77703A830}">
      <dsp:nvSpPr>
        <dsp:cNvPr id="0" name=""/>
        <dsp:cNvSpPr/>
      </dsp:nvSpPr>
      <dsp:spPr>
        <a:xfrm>
          <a:off x="4461127" y="9633"/>
          <a:ext cx="3522445" cy="352244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Subject Matter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Arts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Humanities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Science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Engineering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Business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…</a:t>
          </a:r>
        </a:p>
      </dsp:txBody>
      <dsp:txXfrm>
        <a:off x="5460739" y="425005"/>
        <a:ext cx="2030959" cy="2691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16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880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86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8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78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71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4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6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3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8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6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3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07F09-76BC-4631-BBFB-A17CCD6A8E40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3A41-AE5D-4EAA-943E-D0D75329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X:</a:t>
            </a:r>
            <a:br>
              <a:rPr lang="en-US" dirty="0"/>
            </a:br>
            <a:r>
              <a:rPr lang="en-US" sz="4400" dirty="0"/>
              <a:t>Integrating Computational Thinking</a:t>
            </a:r>
            <a:br>
              <a:rPr lang="en-US" sz="4400" dirty="0"/>
            </a:br>
            <a:r>
              <a:rPr lang="en-US" sz="4400" dirty="0"/>
              <a:t>across Disciplines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Austin Cory Bart, Dennis Kafura, Clifford A. Shaffer</a:t>
            </a:r>
          </a:p>
          <a:p>
            <a:r>
              <a:rPr lang="en-US" dirty="0"/>
              <a:t>Virginia Tech</a:t>
            </a:r>
          </a:p>
        </p:txBody>
      </p:sp>
    </p:spTree>
    <p:extLst>
      <p:ext uri="{BB962C8B-B14F-4D97-AF65-F5344CB8AC3E}">
        <p14:creationId xmlns:p14="http://schemas.microsoft.com/office/powerpoint/2010/main" val="288933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“Introduction to Computational Thinking”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Area 5</a:t>
            </a:r>
          </a:p>
          <a:p>
            <a:r>
              <a:rPr lang="en-US" dirty="0"/>
              <a:t>For non-CS major students</a:t>
            </a:r>
          </a:p>
          <a:p>
            <a:r>
              <a:rPr lang="en-US" dirty="0"/>
              <a:t>Data Science context</a:t>
            </a:r>
          </a:p>
          <a:p>
            <a:r>
              <a:rPr lang="en-US" dirty="0"/>
              <a:t>Modern pedagogy (more on that soon)</a:t>
            </a:r>
          </a:p>
        </p:txBody>
      </p:sp>
      <p:pic>
        <p:nvPicPr>
          <p:cNvPr id="5" name="Picture 7" descr="core curricul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813083"/>
            <a:ext cx="3009900" cy="220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 descr="core curricul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7150" y="4329545"/>
            <a:ext cx="285750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52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40+ datasets in arts, sciences, humanities, business, and more</a:t>
            </a:r>
          </a:p>
        </p:txBody>
      </p:sp>
      <p:pic>
        <p:nvPicPr>
          <p:cNvPr id="13317" name="Picture 8" descr="Z:\Documents\Teaching\CT-VT\Spring-2015\Example-Project-Slides_Page_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9620" y="3824680"/>
            <a:ext cx="2071688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18" name="Picture 10" descr="Z:\Documents\Teaching\CT-VT\Spring-2015\Example-Project-Slides_Page_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182" y="1935957"/>
            <a:ext cx="2233613" cy="1674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19" name="Picture 7" descr="Z:\Documents\Teaching\CT-VT\Spring-2015\Example-Project-Slides_Page_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5184" y="2440781"/>
            <a:ext cx="2182813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5" descr="Z:\Documents\Teaching\CT-VT\Spring-2015\Example-Project-Slides_Page_0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1738" y="4738255"/>
            <a:ext cx="2317750" cy="1303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1" name="Picture 12" descr="Z:\Documents\Teaching\CT-VT\Spring-2015\Example-Project-Slides_Page_1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2133600"/>
            <a:ext cx="27511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9" descr="Z:\Documents\Teaching\CT-VT\Spring-2015\Example-Project-Slides_Page_0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6932" y="4314826"/>
            <a:ext cx="2311400" cy="1733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3" name="Picture 11" descr="Z:\Documents\Teaching\CT-VT\Spring-2015\Example-Project-Slides_Page_09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6143" y="2260600"/>
            <a:ext cx="2246313" cy="1684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4" name="Picture 6" descr="Z:\Documents\Teaching\CT-VT\Spring-2015\Example-Project-Slides_Page_03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3667919"/>
            <a:ext cx="2452688" cy="1839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5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25498" y="1954430"/>
            <a:ext cx="2119313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5855133" cy="3541714"/>
          </a:xfrm>
        </p:spPr>
        <p:txBody>
          <a:bodyPr/>
          <a:lstStyle/>
          <a:p>
            <a:r>
              <a:rPr lang="en-US" dirty="0"/>
              <a:t>Using computation to create art and sound</a:t>
            </a:r>
          </a:p>
        </p:txBody>
      </p:sp>
      <p:pic>
        <p:nvPicPr>
          <p:cNvPr id="4" name="Picture 6" descr="https://computinged.files.wordpress.com/2012/03/tileim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00" y="820029"/>
            <a:ext cx="3797447" cy="2858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outreach.cs.ua.edu/pixly/content/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89" y="3678944"/>
            <a:ext cx="6941234" cy="260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55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Web/Games/App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Actually make games, interactive websites, mobile applications</a:t>
            </a:r>
          </a:p>
          <a:p>
            <a:r>
              <a:rPr lang="en-US" dirty="0"/>
              <a:t>For some purpose (to solve a real-world problem)</a:t>
            </a:r>
          </a:p>
          <a:p>
            <a:pPr lvl="1"/>
            <a:r>
              <a:rPr lang="en-US" dirty="0"/>
              <a:t>Games for change</a:t>
            </a:r>
          </a:p>
          <a:p>
            <a:pPr lvl="1"/>
            <a:r>
              <a:rPr lang="en-US" dirty="0"/>
              <a:t>Educational Games</a:t>
            </a:r>
          </a:p>
          <a:p>
            <a:pPr lvl="1"/>
            <a:r>
              <a:rPr lang="en-US" dirty="0"/>
              <a:t>Charitable websites</a:t>
            </a:r>
          </a:p>
        </p:txBody>
      </p:sp>
      <p:pic>
        <p:nvPicPr>
          <p:cNvPr id="5122" name="Picture 2" descr="http://www.missiontolearn.com/wp-content/uploads/2008/04/darfur-is-dy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412" y="2266805"/>
            <a:ext cx="1905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hatter.files.wordpress.com/2008/09/explo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27" y="4341123"/>
            <a:ext cx="2170244" cy="16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ebtoolfeed.files.wordpress.com/2012/01/rice-bowls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99" y="1836885"/>
            <a:ext cx="2570570" cy="217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dreamcodesign.com/images/content/appcats/charity-app-development-slid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65" y="4341123"/>
            <a:ext cx="44767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95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teaching CT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147646459"/>
              </p:ext>
            </p:extLst>
          </p:nvPr>
        </p:nvGraphicFramePr>
        <p:xfrm>
          <a:off x="1316182" y="2097088"/>
          <a:ext cx="9615054" cy="4054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98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 learning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Flipped Classroom</a:t>
            </a:r>
          </a:p>
          <a:p>
            <a:r>
              <a:rPr lang="en-US" dirty="0"/>
              <a:t>Situated experience</a:t>
            </a:r>
          </a:p>
          <a:p>
            <a:r>
              <a:rPr lang="en-US" dirty="0"/>
              <a:t>Project-based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82261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support, reassurances</a:t>
            </a:r>
          </a:p>
          <a:p>
            <a:r>
              <a:rPr lang="en-US" dirty="0"/>
              <a:t>Have plans for how students get help</a:t>
            </a:r>
          </a:p>
          <a:p>
            <a:r>
              <a:rPr lang="en-US" dirty="0"/>
              <a:t>Leverage social learning</a:t>
            </a:r>
          </a:p>
          <a:p>
            <a:r>
              <a:rPr lang="en-US" dirty="0"/>
              <a:t>Get computing allies</a:t>
            </a:r>
          </a:p>
          <a:p>
            <a:r>
              <a:rPr lang="en-US" dirty="0"/>
              <a:t>Set expectations reasonably</a:t>
            </a:r>
          </a:p>
          <a:p>
            <a:r>
              <a:rPr lang="en-US" dirty="0"/>
              <a:t>Sell the experience</a:t>
            </a:r>
          </a:p>
        </p:txBody>
      </p:sp>
    </p:spTree>
    <p:extLst>
      <p:ext uri="{BB962C8B-B14F-4D97-AF65-F5344CB8AC3E}">
        <p14:creationId xmlns:p14="http://schemas.microsoft.com/office/powerpoint/2010/main" val="3844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 Professional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online books (How to Think like a Computer Scientist)</a:t>
            </a:r>
          </a:p>
          <a:p>
            <a:r>
              <a:rPr lang="en-US" dirty="0"/>
              <a:t>Try out </a:t>
            </a:r>
            <a:r>
              <a:rPr lang="en-US" dirty="0" err="1"/>
              <a:t>CodeCademy</a:t>
            </a:r>
            <a:endParaRPr lang="en-US" dirty="0"/>
          </a:p>
          <a:p>
            <a:r>
              <a:rPr lang="en-US" dirty="0"/>
              <a:t>Start a project</a:t>
            </a:r>
          </a:p>
          <a:p>
            <a:r>
              <a:rPr lang="en-US" dirty="0"/>
              <a:t>Take a MOOC</a:t>
            </a:r>
          </a:p>
        </p:txBody>
      </p:sp>
    </p:spTree>
    <p:extLst>
      <p:ext uri="{BB962C8B-B14F-4D97-AF65-F5344CB8AC3E}">
        <p14:creationId xmlns:p14="http://schemas.microsoft.com/office/powerpoint/2010/main" val="222628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Correctness of algorithms</a:t>
            </a:r>
          </a:p>
          <a:p>
            <a:r>
              <a:rPr lang="en-US" dirty="0"/>
              <a:t>Usefulness of abstractions</a:t>
            </a:r>
          </a:p>
          <a:p>
            <a:r>
              <a:rPr lang="en-US" dirty="0"/>
              <a:t>Value of interpretations</a:t>
            </a:r>
          </a:p>
          <a:p>
            <a:endParaRPr lang="en-US" dirty="0"/>
          </a:p>
          <a:p>
            <a:r>
              <a:rPr lang="en-US" dirty="0"/>
              <a:t>Rubrics</a:t>
            </a:r>
          </a:p>
          <a:p>
            <a:r>
              <a:rPr lang="en-US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2635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Cory Bart</a:t>
            </a:r>
          </a:p>
          <a:p>
            <a:r>
              <a:rPr lang="en-US" dirty="0"/>
              <a:t>Dennis Kafura</a:t>
            </a:r>
          </a:p>
          <a:p>
            <a:r>
              <a:rPr lang="en-US" dirty="0"/>
              <a:t>Clifford A. Shaffer</a:t>
            </a:r>
          </a:p>
        </p:txBody>
      </p:sp>
      <p:pic>
        <p:nvPicPr>
          <p:cNvPr id="2050" name="Picture 2" descr="Picture of Cliff Sha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02" y="360738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" b="24944"/>
          <a:stretch/>
        </p:blipFill>
        <p:spPr>
          <a:xfrm>
            <a:off x="6066702" y="1028938"/>
            <a:ext cx="1905000" cy="189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ennis Kafur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2" r="15074"/>
          <a:stretch/>
        </p:blipFill>
        <p:spPr bwMode="auto">
          <a:xfrm>
            <a:off x="8557056" y="2249487"/>
            <a:ext cx="1905000" cy="1905000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514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probably already do many of these things</a:t>
            </a:r>
          </a:p>
          <a:p>
            <a:r>
              <a:rPr lang="en-US" dirty="0"/>
              <a:t>Push it a bit farther</a:t>
            </a:r>
          </a:p>
          <a:p>
            <a:pPr lvl="1"/>
            <a:r>
              <a:rPr lang="en-US" dirty="0"/>
              <a:t>More computational assignments</a:t>
            </a:r>
          </a:p>
          <a:p>
            <a:pPr lvl="1"/>
            <a:r>
              <a:rPr lang="en-US" dirty="0"/>
              <a:t>Computational component to a project</a:t>
            </a:r>
          </a:p>
          <a:p>
            <a:r>
              <a:rPr lang="en-US" dirty="0"/>
              <a:t>Use our course as a pre-requisite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3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How do we teach it?</a:t>
            </a:r>
          </a:p>
          <a:p>
            <a:r>
              <a:rPr lang="en-US" dirty="0"/>
              <a:t>How do we know if they learned it?</a:t>
            </a:r>
          </a:p>
        </p:txBody>
      </p:sp>
    </p:spTree>
    <p:extLst>
      <p:ext uri="{BB962C8B-B14F-4D97-AF65-F5344CB8AC3E}">
        <p14:creationId xmlns:p14="http://schemas.microsoft.com/office/powerpoint/2010/main" val="1312616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Explain the application of computational or quantitative thinking across multiple knowledge domains.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the foundational principles of computational or quantitative thinking to frame a question and devise a solution in a particular field of study.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a model based on computational methods to analyze complex or large-scale phenomenon.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impacts of computing and information technology on humanity.</a:t>
            </a:r>
          </a:p>
        </p:txBody>
      </p:sp>
    </p:spTree>
    <p:extLst>
      <p:ext uri="{BB962C8B-B14F-4D97-AF65-F5344CB8AC3E}">
        <p14:creationId xmlns:p14="http://schemas.microsoft.com/office/powerpoint/2010/main" val="127436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Open-ended projects</a:t>
            </a:r>
          </a:p>
          <a:p>
            <a:endParaRPr lang="en-US" dirty="0"/>
          </a:p>
          <a:p>
            <a:r>
              <a:rPr lang="en-US" dirty="0"/>
              <a:t>Solving practice problems</a:t>
            </a:r>
          </a:p>
          <a:p>
            <a:endParaRPr lang="en-US" dirty="0"/>
          </a:p>
          <a:p>
            <a:r>
              <a:rPr lang="en-US" dirty="0"/>
              <a:t>Learning how to use a tool</a:t>
            </a:r>
          </a:p>
          <a:p>
            <a:endParaRPr lang="en-US" dirty="0"/>
          </a:p>
          <a:p>
            <a:r>
              <a:rPr lang="en-US" dirty="0"/>
              <a:t>Learning relevant terminology</a:t>
            </a:r>
          </a:p>
        </p:txBody>
      </p:sp>
      <p:sp>
        <p:nvSpPr>
          <p:cNvPr id="5" name="Arrow: Up-Down 4"/>
          <p:cNvSpPr/>
          <p:nvPr/>
        </p:nvSpPr>
        <p:spPr>
          <a:xfrm>
            <a:off x="5465563" y="2097088"/>
            <a:ext cx="775854" cy="369411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http://www.learnnc.org/lp/media/misc/2008/bloom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60" y="2249488"/>
            <a:ext cx="4127293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3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"Computational Thinking is the thought processes involved in formulating problems and their solutions so that the solutions are represented in a form that can be effectively carried out by an information-processing agent.“</a:t>
            </a:r>
          </a:p>
          <a:p>
            <a:pPr marL="457200" lvl="1" indent="0">
              <a:buNone/>
            </a:pPr>
            <a:r>
              <a:rPr lang="en-US" dirty="0"/>
              <a:t>	-Jeanette Wing, 2006</a:t>
            </a:r>
          </a:p>
        </p:txBody>
      </p:sp>
      <p:pic>
        <p:nvPicPr>
          <p:cNvPr id="7" name="Picture 2" descr="http://www.microsoft.com/global/en-us/news/publishingimages/ImageGallery/Images/People/Exec/JeannetteWing_P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293" y="2249488"/>
            <a:ext cx="2353027" cy="354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492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392" y="416565"/>
            <a:ext cx="9905998" cy="1478570"/>
          </a:xfrm>
        </p:spPr>
        <p:txBody>
          <a:bodyPr/>
          <a:lstStyle/>
          <a:p>
            <a:r>
              <a:rPr lang="en-US" dirty="0"/>
              <a:t>Computational X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33762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llout: Line with No Border 6"/>
          <p:cNvSpPr/>
          <p:nvPr/>
        </p:nvSpPr>
        <p:spPr>
          <a:xfrm>
            <a:off x="4916776" y="5680363"/>
            <a:ext cx="2867891" cy="969818"/>
          </a:xfrm>
          <a:prstGeom prst="callout1">
            <a:avLst>
              <a:gd name="adj1" fmla="val 34464"/>
              <a:gd name="adj2" fmla="val 39494"/>
              <a:gd name="adj3" fmla="val -96072"/>
              <a:gd name="adj4" fmla="val 41861"/>
            </a:avLst>
          </a:pr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Computational  X</a:t>
            </a:r>
          </a:p>
        </p:txBody>
      </p:sp>
    </p:spTree>
    <p:extLst>
      <p:ext uri="{BB962C8B-B14F-4D97-AF65-F5344CB8AC3E}">
        <p14:creationId xmlns:p14="http://schemas.microsoft.com/office/powerpoint/2010/main" val="113238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Demand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End-user programmers are growing!</a:t>
            </a:r>
            <a:endParaRPr lang="en-US" i="1" dirty="0"/>
          </a:p>
          <a:p>
            <a:r>
              <a:rPr lang="en-US" dirty="0"/>
              <a:t>More and more jobs involve computation</a:t>
            </a:r>
          </a:p>
          <a:p>
            <a:endParaRPr lang="en-US" dirty="0"/>
          </a:p>
          <a:p>
            <a:r>
              <a:rPr lang="en-US" i="1" dirty="0"/>
              <a:t>Need a compelling quote here</a:t>
            </a:r>
          </a:p>
        </p:txBody>
      </p:sp>
    </p:spTree>
    <p:extLst>
      <p:ext uri="{BB962C8B-B14F-4D97-AF65-F5344CB8AC3E}">
        <p14:creationId xmlns:p14="http://schemas.microsoft.com/office/powerpoint/2010/main" val="3528547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project: open-ended data science</a:t>
            </a:r>
          </a:p>
        </p:txBody>
      </p:sp>
      <p:pic>
        <p:nvPicPr>
          <p:cNvPr id="14341" name="Picture 9" descr="Z:\Documents\Teaching\CT-VT\Spring-2015\Example-Project-Slides_Page_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0839" y="1670844"/>
            <a:ext cx="2898775" cy="163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2" name="Picture 10" descr="Z:\Documents\Teaching\CT-VT\Spring-2015\Example-Project-Slides_Page_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7" y="2019300"/>
            <a:ext cx="19304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3" name="Picture 11" descr="Z:\Documents\Teaching\CT-VT\Spring-2015\Example-Project-Slides_Page_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286001"/>
            <a:ext cx="2708275" cy="2030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4" name="Picture 12" descr="Z:\Documents\Teaching\CT-VT\Spring-2015\Example-Project-Slides_Page_2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48601" y="4419601"/>
            <a:ext cx="2424113" cy="1363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5" name="Picture 8" descr="Z:\Documents\Teaching\CT-VT\Spring-2015\Example-Project-Slides_Page_1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1" y="4267200"/>
            <a:ext cx="2403475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6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3803" y="4075618"/>
            <a:ext cx="2238375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7" name="Picture 13" descr="Z:\Documents\Teaching\CT-VT\Spring-2015\Example-Project-Slides_Page_1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8477" y="4889141"/>
            <a:ext cx="21336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8" name="Picture 7" descr="Z:\Documents\Teaching\CT-VT\Spring-2015\Example-Project-Slides_Page_13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3352801"/>
            <a:ext cx="2071688" cy="155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9" name="Picture 6" descr="Z:\Documents\Teaching\CT-VT\Spring-2015\Example-Project-Slides_Page_1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3401" y="2819400"/>
            <a:ext cx="1825625" cy="1409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411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065083"/>
              </p:ext>
            </p:extLst>
          </p:nvPr>
        </p:nvGraphicFramePr>
        <p:xfrm>
          <a:off x="3340461" y="129020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822796" y="1843586"/>
            <a:ext cx="4207364" cy="28890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"Computational Thinking is the thought processes involved in formulating problems and their solutions so that the solutions are represented in a form that can be effectively carried out by an information-processing agent.“</a:t>
            </a:r>
          </a:p>
          <a:p>
            <a:pPr marL="457200" lvl="1" indent="0">
              <a:buNone/>
            </a:pPr>
            <a:r>
              <a:rPr lang="en-US" dirty="0"/>
              <a:t>	-Jeanette Wing, 2006</a:t>
            </a:r>
          </a:p>
        </p:txBody>
      </p:sp>
      <p:pic>
        <p:nvPicPr>
          <p:cNvPr id="6" name="Picture 2" descr="http://www.microsoft.com/global/en-us/news/publishingimages/ImageGallery/Images/People/Exec/JeannetteWing_Pa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1963" y="4479139"/>
            <a:ext cx="1361267" cy="2048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llout: Line with No Border 6"/>
          <p:cNvSpPr/>
          <p:nvPr/>
        </p:nvSpPr>
        <p:spPr>
          <a:xfrm>
            <a:off x="7087775" y="4619919"/>
            <a:ext cx="2867891" cy="969818"/>
          </a:xfrm>
          <a:prstGeom prst="callout1">
            <a:avLst>
              <a:gd name="adj1" fmla="val 34464"/>
              <a:gd name="adj2" fmla="val 39494"/>
              <a:gd name="adj3" fmla="val -96072"/>
              <a:gd name="adj4" fmla="val 41861"/>
            </a:avLst>
          </a:pr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Computational  X</a:t>
            </a:r>
          </a:p>
        </p:txBody>
      </p:sp>
    </p:spTree>
    <p:extLst>
      <p:ext uri="{BB962C8B-B14F-4D97-AF65-F5344CB8AC3E}">
        <p14:creationId xmlns:p14="http://schemas.microsoft.com/office/powerpoint/2010/main" val="210814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Computational Biology</a:t>
            </a:r>
          </a:p>
          <a:p>
            <a:r>
              <a:rPr lang="en-US" dirty="0"/>
              <a:t>Computational Literature</a:t>
            </a:r>
          </a:p>
          <a:p>
            <a:r>
              <a:rPr lang="en-US" dirty="0"/>
              <a:t>Computational Art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1026" name="Picture 2" descr="http://www.assignmentpoint.com/wp-content/uploads/2015/10/computational-biolog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28" y="3843264"/>
            <a:ext cx="4191000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28" y="723900"/>
            <a:ext cx="57150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 descr="https://d32ogoqmya1dw8.cloudfront.net/images/cismi/computation/fractal_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595" y="4020343"/>
            <a:ext cx="3349909" cy="255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35348"/>
            <a:ext cx="9905998" cy="1478570"/>
          </a:xfrm>
        </p:spPr>
        <p:txBody>
          <a:bodyPr/>
          <a:lstStyle/>
          <a:p>
            <a:r>
              <a:rPr lang="en-US" dirty="0"/>
              <a:t>Virginia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290" y="2053143"/>
            <a:ext cx="10136187" cy="3541714"/>
          </a:xfrm>
        </p:spPr>
        <p:txBody>
          <a:bodyPr/>
          <a:lstStyle/>
          <a:p>
            <a:pPr algn="just"/>
            <a:r>
              <a:rPr lang="en-US" i="1" dirty="0">
                <a:latin typeface="Book Antiqua" panose="02040602050305030304" pitchFamily="18" charset="0"/>
              </a:rPr>
              <a:t>To this end, </a:t>
            </a:r>
            <a:r>
              <a:rPr lang="en-US" b="1" i="1" dirty="0">
                <a:latin typeface="Book Antiqua" panose="02040602050305030304" pitchFamily="18" charset="0"/>
              </a:rPr>
              <a:t>Virginia </a:t>
            </a:r>
            <a:r>
              <a:rPr lang="en-US" b="1" i="1" dirty="0">
                <a:latin typeface="Book Antiqua" panose="020406020503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Tech</a:t>
            </a:r>
            <a:r>
              <a:rPr lang="en-US" b="1" i="1" dirty="0">
                <a:latin typeface="Book Antiqua" panose="02040602050305030304" pitchFamily="18" charset="0"/>
              </a:rPr>
              <a:t> will </a:t>
            </a:r>
            <a:r>
              <a:rPr lang="en-US" i="1" dirty="0">
                <a:latin typeface="Book Antiqua" panose="02040602050305030304" pitchFamily="18" charset="0"/>
              </a:rPr>
              <a:t>comprehensively evaluate and </a:t>
            </a:r>
            <a:r>
              <a:rPr lang="en-US" b="1" i="1" dirty="0">
                <a:latin typeface="Book Antiqua" panose="02040602050305030304" pitchFamily="18" charset="0"/>
              </a:rPr>
              <a:t>modify the current Curriculum </a:t>
            </a:r>
            <a:r>
              <a:rPr lang="en-US" i="1" dirty="0">
                <a:latin typeface="Book Antiqua" panose="02040602050305030304" pitchFamily="18" charset="0"/>
              </a:rPr>
              <a:t>for Liberal Education to … </a:t>
            </a:r>
            <a:r>
              <a:rPr lang="en-US" b="1" i="1" dirty="0">
                <a:latin typeface="Book Antiqua" panose="02040602050305030304" pitchFamily="18" charset="0"/>
              </a:rPr>
              <a:t>incorporate computational thinking </a:t>
            </a:r>
            <a:r>
              <a:rPr lang="en-US" i="1" dirty="0">
                <a:latin typeface="Book Antiqua" panose="02040602050305030304" pitchFamily="18" charset="0"/>
              </a:rPr>
              <a:t>and informatics/digital fluency as basic skills </a:t>
            </a:r>
            <a:r>
              <a:rPr lang="en-US" b="1" i="1" dirty="0">
                <a:latin typeface="Book Antiqua" panose="02040602050305030304" pitchFamily="18" charset="0"/>
              </a:rPr>
              <a:t>for all students</a:t>
            </a:r>
            <a:r>
              <a:rPr lang="en-US" i="1" dirty="0">
                <a:latin typeface="Book Antiqua" panose="02040602050305030304" pitchFamily="18" charset="0"/>
              </a:rPr>
              <a:t>, thereby enabling our students to be engaged citizens and life-long learners.”</a:t>
            </a:r>
          </a:p>
        </p:txBody>
      </p:sp>
      <p:pic>
        <p:nvPicPr>
          <p:cNvPr id="4" name="Content Placeholder 5" descr="www.president.vt.edu/strategic-plan/2012-plan/2012-strategic-plan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14966" r="12316" b="25620"/>
          <a:stretch/>
        </p:blipFill>
        <p:spPr>
          <a:xfrm>
            <a:off x="3765513" y="4290501"/>
            <a:ext cx="4660973" cy="19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elements of 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  <a:p>
            <a:r>
              <a:rPr lang="en-US" dirty="0"/>
              <a:t>Algorithms</a:t>
            </a:r>
          </a:p>
          <a:p>
            <a:r>
              <a:rPr lang="en-US" dirty="0"/>
              <a:t>Social Impacts</a:t>
            </a:r>
          </a:p>
        </p:txBody>
      </p:sp>
      <p:pic>
        <p:nvPicPr>
          <p:cNvPr id="4" name="Picture 8" descr="http://www.psdgraphics.com/file/america-glob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398" y1="31282" x2="42398" y2="31282"/>
                        <a14:foregroundMark x1="63812" y1="70513" x2="63812" y2="70513"/>
                        <a14:foregroundMark x1="46039" y1="20000" x2="46039" y2="20000"/>
                        <a14:foregroundMark x1="47537" y1="29487" x2="47537" y2="29487"/>
                        <a14:foregroundMark x1="48822" y1="37949" x2="48822" y2="37949"/>
                        <a14:foregroundMark x1="47537" y1="40513" x2="47537" y2="40513"/>
                        <a14:foregroundMark x1="48822" y1="54359" x2="48822" y2="5435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25244" y="1897897"/>
            <a:ext cx="1941512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Elbow Connector 10"/>
          <p:cNvCxnSpPr>
            <a:cxnSpLocks/>
            <a:stCxn id="4" idx="3"/>
            <a:endCxn id="11" idx="0"/>
          </p:cNvCxnSpPr>
          <p:nvPr/>
        </p:nvCxnSpPr>
        <p:spPr>
          <a:xfrm>
            <a:off x="7066756" y="2707522"/>
            <a:ext cx="1775914" cy="1312822"/>
          </a:xfrm>
          <a:prstGeom prst="bent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7197860" y="2257506"/>
            <a:ext cx="16448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b="1" dirty="0"/>
              <a:t>Abstraction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9444223" y="5778253"/>
            <a:ext cx="1467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b="1" dirty="0"/>
              <a:t>Algorithm</a:t>
            </a:r>
          </a:p>
        </p:txBody>
      </p:sp>
      <p:cxnSp>
        <p:nvCxnSpPr>
          <p:cNvPr id="8" name="Elbow Connector 14"/>
          <p:cNvCxnSpPr>
            <a:cxnSpLocks/>
            <a:stCxn id="11" idx="1"/>
            <a:endCxn id="4" idx="2"/>
          </p:cNvCxnSpPr>
          <p:nvPr/>
        </p:nvCxnSpPr>
        <p:spPr>
          <a:xfrm rot="10800000">
            <a:off x="6096000" y="3517148"/>
            <a:ext cx="1411582" cy="1170741"/>
          </a:xfrm>
          <a:prstGeom prst="bentConnector2">
            <a:avLst/>
          </a:prstGeom>
          <a:ln w="2540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7"/>
          <p:cNvCxnSpPr>
            <a:cxnSpLocks/>
            <a:stCxn id="7" idx="1"/>
            <a:endCxn id="11" idx="2"/>
          </p:cNvCxnSpPr>
          <p:nvPr/>
        </p:nvCxnSpPr>
        <p:spPr>
          <a:xfrm rot="10800000">
            <a:off x="8842671" y="5355432"/>
            <a:ext cx="601553" cy="653654"/>
          </a:xfrm>
          <a:prstGeom prst="bent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975853" y="3687019"/>
            <a:ext cx="11705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/>
              <a:t>Social</a:t>
            </a:r>
          </a:p>
          <a:p>
            <a:r>
              <a:rPr lang="en-US" sz="2400" b="1" dirty="0"/>
              <a:t>Impacts</a:t>
            </a:r>
          </a:p>
        </p:txBody>
      </p:sp>
      <p:pic>
        <p:nvPicPr>
          <p:cNvPr id="11" name="Picture 2" descr="Laptop, Notebook, Mobile, Computer, Port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82" y="4020344"/>
            <a:ext cx="2670175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9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>
            <a:off x="6276109" y="290945"/>
            <a:ext cx="5029200" cy="2424546"/>
          </a:xfrm>
          <a:prstGeom prst="round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Representing the real-world with data by removing unnecessary details</a:t>
            </a:r>
          </a:p>
          <a:p>
            <a:pPr lvl="1"/>
            <a:r>
              <a:rPr lang="en-US" dirty="0"/>
              <a:t>Spreadsheets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Files</a:t>
            </a:r>
          </a:p>
          <a:p>
            <a:endParaRPr lang="en-US" dirty="0"/>
          </a:p>
          <a:p>
            <a:r>
              <a:rPr lang="en-US" dirty="0"/>
              <a:t>What data do you have in your field?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700427" y="616431"/>
            <a:ext cx="4180564" cy="1773575"/>
            <a:chOff x="6710818" y="613962"/>
            <a:chExt cx="4180564" cy="1773575"/>
          </a:xfrm>
        </p:grpSpPr>
        <p:pic>
          <p:nvPicPr>
            <p:cNvPr id="5" name="Picture 4" descr="https://moneyball123.files.wordpress.com/2012/11/moneyball-post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458" y="613962"/>
              <a:ext cx="682251" cy="101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898" y="883088"/>
              <a:ext cx="697229" cy="10029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18" y="1009398"/>
              <a:ext cx="758451" cy="1125310"/>
            </a:xfrm>
            <a:prstGeom prst="rect">
              <a:avLst/>
            </a:prstGeom>
          </p:spPr>
        </p:pic>
        <p:pic>
          <p:nvPicPr>
            <p:cNvPr id="8" name="Picture 14" descr="http://vignette1.wikia.nocookie.net/disney/images/6/67/Pirates-Of-The-Caribbean-On-Stranger-Tides-Character-Movie-Poster.jpg/revision/latest?cb=2011051518023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316" y="1258105"/>
              <a:ext cx="761576" cy="112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https://upload.wikimedia.org/wikipedia/en/thumb/0/04/Sickoposter.jpg/220px-Sickoposter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9080" y="892347"/>
              <a:ext cx="732302" cy="1078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186140"/>
              </p:ext>
            </p:extLst>
          </p:nvPr>
        </p:nvGraphicFramePr>
        <p:xfrm>
          <a:off x="5867400" y="3448594"/>
          <a:ext cx="5715001" cy="2980083"/>
        </p:xfrm>
        <a:graphic>
          <a:graphicData uri="http://schemas.openxmlformats.org/drawingml/2006/table">
            <a:tbl>
              <a:tblPr firstRow="1"/>
              <a:tblGrid>
                <a:gridCol w="111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3281"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Movie</a:t>
                      </a:r>
                      <a:r>
                        <a:rPr lang="en-US" baseline="0" dirty="0"/>
                        <a:t>                         </a:t>
                      </a:r>
                      <a:r>
                        <a:rPr lang="en-US" dirty="0"/>
                        <a:t>On-Line 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(string)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Year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(int)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Length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(int)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Genre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(string)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Format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(string)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Price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(float)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“Moneyball”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2011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133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“Sports”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“Blueray”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15.00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5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“Gone With the Wind”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1939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219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“Drama”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“DVD”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10.95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“Jurassic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</a:rPr>
                        <a:t> Park”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1993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127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“SciFi”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“DVD”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12.50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“Pirates of the Caribbean”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2003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143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“Comedy”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“Blueray”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17.50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2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“Sicko”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2007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116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“Documentary”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“Streaming”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11.75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Arrow: Down 10"/>
          <p:cNvSpPr/>
          <p:nvPr/>
        </p:nvSpPr>
        <p:spPr>
          <a:xfrm>
            <a:off x="7980218" y="2387537"/>
            <a:ext cx="1385455" cy="923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Manipulating data with concrete instructions to solving problems at scale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endParaRPr lang="en-US" dirty="0"/>
          </a:p>
          <a:p>
            <a:r>
              <a:rPr lang="en-US" dirty="0"/>
              <a:t>What tools do you have in your field?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" b="100000" l="0" r="100000">
                        <a14:foregroundMark x1="44472" y1="5442" x2="44472" y2="5442"/>
                        <a14:foregroundMark x1="17337" y1="80272" x2="17337" y2="80272"/>
                        <a14:foregroundMark x1="68593" y1="12585" x2="68593" y2="12585"/>
                        <a14:foregroundMark x1="82161" y1="14966" x2="82161" y2="14966"/>
                        <a14:foregroundMark x1="79899" y1="6122" x2="79899" y2="6122"/>
                        <a14:foregroundMark x1="76131" y1="5102" x2="76131" y2="5102"/>
                        <a14:foregroundMark x1="66080" y1="5102" x2="64824" y2="4422"/>
                        <a14:foregroundMark x1="63317" y1="4422" x2="61307" y2="4422"/>
                        <a14:foregroundMark x1="59045" y1="5442" x2="57286" y2="5442"/>
                        <a14:foregroundMark x1="55025" y1="7143" x2="53518" y2="7483"/>
                        <a14:foregroundMark x1="52010" y1="9524" x2="51256" y2="10884"/>
                        <a14:foregroundMark x1="19598" y1="88776" x2="19598" y2="88776"/>
                        <a14:foregroundMark x1="17839" y1="88776" x2="15578" y2="88776"/>
                        <a14:foregroundMark x1="13065" y1="87755" x2="11809" y2="86054"/>
                        <a14:foregroundMark x1="11809" y1="85034" x2="11055" y2="83673"/>
                        <a14:foregroundMark x1="11055" y1="83673" x2="11055" y2="83673"/>
                        <a14:foregroundMark x1="20352" y1="85714" x2="21859" y2="85714"/>
                        <a14:foregroundMark x1="84925" y1="3401" x2="83417" y2="3401"/>
                        <a14:foregroundMark x1="83166" y1="3401" x2="80905" y2="3401"/>
                        <a14:foregroundMark x1="79397" y1="3401" x2="77387" y2="3401"/>
                        <a14:foregroundMark x1="75377" y1="3401" x2="72613" y2="34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8126" y="385185"/>
            <a:ext cx="3790950" cy="280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171" t="3713" r="1725"/>
          <a:stretch/>
        </p:blipFill>
        <p:spPr>
          <a:xfrm>
            <a:off x="7538603" y="2341064"/>
            <a:ext cx="4100945" cy="2155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https://media.licdn.com/mpr/mpr/shrinknp_800_800/AAEAAQAAAAAAAAQuAAAAJDQ1ZDY4Mjc5LTA2MTYtNGRlMi05NzYwLThiZTgwODk1ZGM4Y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4142510"/>
            <a:ext cx="2834139" cy="2192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7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Impacts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Interpreting the meaning of computational results</a:t>
            </a:r>
          </a:p>
          <a:p>
            <a:pPr lvl="1"/>
            <a:r>
              <a:rPr lang="en-US" dirty="0"/>
              <a:t>Stakeholders</a:t>
            </a:r>
          </a:p>
          <a:p>
            <a:pPr lvl="1"/>
            <a:r>
              <a:rPr lang="en-US" dirty="0"/>
              <a:t>Policy</a:t>
            </a:r>
          </a:p>
          <a:p>
            <a:pPr lvl="1"/>
            <a:r>
              <a:rPr lang="en-US" dirty="0"/>
              <a:t>Ethics</a:t>
            </a:r>
          </a:p>
          <a:p>
            <a:endParaRPr lang="en-US" dirty="0"/>
          </a:p>
          <a:p>
            <a:r>
              <a:rPr lang="en-US" dirty="0"/>
              <a:t>What are the important questions that need to be answered?</a:t>
            </a:r>
          </a:p>
        </p:txBody>
      </p:sp>
      <p:pic>
        <p:nvPicPr>
          <p:cNvPr id="4098" name="Picture 2" descr="https://assets.weforum.org/editor/AleUtBGEebU9IJPkE2n9MBmb7XKYf2H-XDCRekaKcz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61" y="2249488"/>
            <a:ext cx="4547691" cy="354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872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4378</TotalTime>
  <Words>671</Words>
  <Application>Microsoft Office PowerPoint</Application>
  <PresentationFormat>Widescreen</PresentationFormat>
  <Paragraphs>190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Book Antiqua</vt:lpstr>
      <vt:lpstr>Calibri</vt:lpstr>
      <vt:lpstr>Trebuchet MS</vt:lpstr>
      <vt:lpstr>Tw Cen MT</vt:lpstr>
      <vt:lpstr>Verdana</vt:lpstr>
      <vt:lpstr>Circuit</vt:lpstr>
      <vt:lpstr>Computational X: Integrating Computational Thinking across Disciplines</vt:lpstr>
      <vt:lpstr>Who are we?</vt:lpstr>
      <vt:lpstr>What is it?</vt:lpstr>
      <vt:lpstr>Examples</vt:lpstr>
      <vt:lpstr>Virginia Tech</vt:lpstr>
      <vt:lpstr>Critical elements of CT</vt:lpstr>
      <vt:lpstr>Abstraction</vt:lpstr>
      <vt:lpstr>Algorithms</vt:lpstr>
      <vt:lpstr>Social Impacts</vt:lpstr>
      <vt:lpstr>“Introduction to Computational Thinking”</vt:lpstr>
      <vt:lpstr>40+ datasets in arts, sciences, humanities, business, and more</vt:lpstr>
      <vt:lpstr>Media Computation</vt:lpstr>
      <vt:lpstr>Web/Games/App Development</vt:lpstr>
      <vt:lpstr>Tools for teaching CT</vt:lpstr>
      <vt:lpstr>Discussion Questions</vt:lpstr>
      <vt:lpstr>Teaching strategies</vt:lpstr>
      <vt:lpstr>Motivation</vt:lpstr>
      <vt:lpstr>CT Professional Development</vt:lpstr>
      <vt:lpstr>Assessment Ideas</vt:lpstr>
      <vt:lpstr>What’s next?</vt:lpstr>
      <vt:lpstr>Computational Thinking</vt:lpstr>
      <vt:lpstr>Formal Learning Objectives</vt:lpstr>
      <vt:lpstr>Course integration</vt:lpstr>
      <vt:lpstr>History</vt:lpstr>
      <vt:lpstr>Computational X</vt:lpstr>
      <vt:lpstr>Global Demand</vt:lpstr>
      <vt:lpstr>final project: open-ended data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X: Integrating Computational Thinking across Disciplines</dc:title>
  <dc:creator>acbart</dc:creator>
  <cp:lastModifiedBy>acbart</cp:lastModifiedBy>
  <cp:revision>85</cp:revision>
  <dcterms:created xsi:type="dcterms:W3CDTF">2017-01-18T18:17:21Z</dcterms:created>
  <dcterms:modified xsi:type="dcterms:W3CDTF">2017-02-15T03:42:56Z</dcterms:modified>
</cp:coreProperties>
</file>